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322" r:id="rId4"/>
    <p:sldId id="288" r:id="rId5"/>
    <p:sldId id="261" r:id="rId6"/>
    <p:sldId id="289" r:id="rId7"/>
    <p:sldId id="262" r:id="rId8"/>
    <p:sldId id="290" r:id="rId9"/>
    <p:sldId id="294" r:id="rId10"/>
    <p:sldId id="293" r:id="rId11"/>
    <p:sldId id="272" r:id="rId12"/>
    <p:sldId id="324" r:id="rId13"/>
    <p:sldId id="325" r:id="rId14"/>
    <p:sldId id="300" r:id="rId15"/>
    <p:sldId id="302" r:id="rId16"/>
    <p:sldId id="273" r:id="rId17"/>
    <p:sldId id="274" r:id="rId18"/>
    <p:sldId id="275" r:id="rId19"/>
    <p:sldId id="301" r:id="rId20"/>
    <p:sldId id="292" r:id="rId21"/>
    <p:sldId id="295" r:id="rId22"/>
    <p:sldId id="277" r:id="rId23"/>
    <p:sldId id="296" r:id="rId24"/>
    <p:sldId id="298" r:id="rId25"/>
    <p:sldId id="299" r:id="rId26"/>
    <p:sldId id="279" r:id="rId27"/>
    <p:sldId id="280" r:id="rId28"/>
    <p:sldId id="281" r:id="rId29"/>
    <p:sldId id="282" r:id="rId30"/>
    <p:sldId id="305" r:id="rId31"/>
    <p:sldId id="326" r:id="rId32"/>
    <p:sldId id="323" r:id="rId33"/>
    <p:sldId id="309" r:id="rId34"/>
    <p:sldId id="308" r:id="rId35"/>
    <p:sldId id="284" r:id="rId36"/>
    <p:sldId id="285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/>
    <p:restoredTop sz="94694"/>
  </p:normalViewPr>
  <p:slideViewPr>
    <p:cSldViewPr snapToGrid="0">
      <p:cViewPr varScale="1">
        <p:scale>
          <a:sx n="120" d="100"/>
          <a:sy n="120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entes-Cabrera, Miguel" userId="1bb9fb8f-7ff7-4823-9c46-dbbc0dc47453" providerId="ADAL" clId="{D16B89D3-8BA8-4A70-AE12-51DA2A171821}"/>
    <pc:docChg chg="custSel modSld">
      <pc:chgData name="Fuentes-Cabrera, Miguel" userId="1bb9fb8f-7ff7-4823-9c46-dbbc0dc47453" providerId="ADAL" clId="{D16B89D3-8BA8-4A70-AE12-51DA2A171821}" dt="2025-10-22T00:23:51.228" v="35"/>
      <pc:docMkLst>
        <pc:docMk/>
      </pc:docMkLst>
      <pc:sldChg chg="addSp delSp mod">
        <pc:chgData name="Fuentes-Cabrera, Miguel" userId="1bb9fb8f-7ff7-4823-9c46-dbbc0dc47453" providerId="ADAL" clId="{D16B89D3-8BA8-4A70-AE12-51DA2A171821}" dt="2025-10-22T00:23:51.228" v="35"/>
        <pc:sldMkLst>
          <pc:docMk/>
          <pc:sldMk cId="3045720785" sldId="308"/>
        </pc:sldMkLst>
        <pc:inkChg chg="add del">
          <ac:chgData name="Fuentes-Cabrera, Miguel" userId="1bb9fb8f-7ff7-4823-9c46-dbbc0dc47453" providerId="ADAL" clId="{D16B89D3-8BA8-4A70-AE12-51DA2A171821}" dt="2025-10-22T00:23:37.946" v="9"/>
          <ac:inkMkLst>
            <pc:docMk/>
            <pc:sldMk cId="3045720785" sldId="308"/>
            <ac:inkMk id="2" creationId="{B87E482E-94C9-4126-4840-A86A4F53D36D}"/>
          </ac:inkMkLst>
        </pc:inkChg>
        <pc:inkChg chg="add del">
          <ac:chgData name="Fuentes-Cabrera, Miguel" userId="1bb9fb8f-7ff7-4823-9c46-dbbc0dc47453" providerId="ADAL" clId="{D16B89D3-8BA8-4A70-AE12-51DA2A171821}" dt="2025-10-22T00:23:37.946" v="9"/>
          <ac:inkMkLst>
            <pc:docMk/>
            <pc:sldMk cId="3045720785" sldId="308"/>
            <ac:inkMk id="4" creationId="{82521CBC-B2E4-75C6-7CD2-5F122685A540}"/>
          </ac:inkMkLst>
        </pc:inkChg>
        <pc:inkChg chg="add del">
          <ac:chgData name="Fuentes-Cabrera, Miguel" userId="1bb9fb8f-7ff7-4823-9c46-dbbc0dc47453" providerId="ADAL" clId="{D16B89D3-8BA8-4A70-AE12-51DA2A171821}" dt="2025-10-22T00:23:37.946" v="9"/>
          <ac:inkMkLst>
            <pc:docMk/>
            <pc:sldMk cId="3045720785" sldId="308"/>
            <ac:inkMk id="5" creationId="{2337604B-BAA8-2DAC-91D5-77C89547CF05}"/>
          </ac:inkMkLst>
        </pc:inkChg>
        <pc:inkChg chg="add del">
          <ac:chgData name="Fuentes-Cabrera, Miguel" userId="1bb9fb8f-7ff7-4823-9c46-dbbc0dc47453" providerId="ADAL" clId="{D16B89D3-8BA8-4A70-AE12-51DA2A171821}" dt="2025-10-22T00:23:37.946" v="9"/>
          <ac:inkMkLst>
            <pc:docMk/>
            <pc:sldMk cId="3045720785" sldId="308"/>
            <ac:inkMk id="6" creationId="{1C615D9B-C14B-746A-C453-2F5B7A96CBE2}"/>
          </ac:inkMkLst>
        </pc:inkChg>
        <pc:inkChg chg="add reco">
          <ac:chgData name="Fuentes-Cabrera, Miguel" userId="1bb9fb8f-7ff7-4823-9c46-dbbc0dc47453" providerId="ADAL" clId="{D16B89D3-8BA8-4A70-AE12-51DA2A171821}" dt="2025-10-22T00:23:37.946" v="9"/>
          <ac:inkMkLst>
            <pc:docMk/>
            <pc:sldMk cId="3045720785" sldId="308"/>
            <ac:inkMk id="7" creationId="{AD157F9F-3B07-031A-EB63-651DB7D24752}"/>
          </ac:inkMkLst>
        </pc:inkChg>
        <pc:inkChg chg="add reco">
          <ac:chgData name="Fuentes-Cabrera, Miguel" userId="1bb9fb8f-7ff7-4823-9c46-dbbc0dc47453" providerId="ADAL" clId="{D16B89D3-8BA8-4A70-AE12-51DA2A171821}" dt="2025-10-22T00:23:37.946" v="9"/>
          <ac:inkMkLst>
            <pc:docMk/>
            <pc:sldMk cId="3045720785" sldId="308"/>
            <ac:inkMk id="8" creationId="{FEF3EB4C-8F38-DDE2-C496-3B6548B7E4FD}"/>
          </ac:inkMkLst>
        </pc:inkChg>
        <pc:inkChg chg="add del">
          <ac:chgData name="Fuentes-Cabrera, Miguel" userId="1bb9fb8f-7ff7-4823-9c46-dbbc0dc47453" providerId="ADAL" clId="{D16B89D3-8BA8-4A70-AE12-51DA2A171821}" dt="2025-10-22T00:23:41.932" v="17"/>
          <ac:inkMkLst>
            <pc:docMk/>
            <pc:sldMk cId="3045720785" sldId="308"/>
            <ac:inkMk id="9" creationId="{11B70057-2B07-81CA-1567-0635CFD51119}"/>
          </ac:inkMkLst>
        </pc:inkChg>
        <pc:inkChg chg="add del">
          <ac:chgData name="Fuentes-Cabrera, Miguel" userId="1bb9fb8f-7ff7-4823-9c46-dbbc0dc47453" providerId="ADAL" clId="{D16B89D3-8BA8-4A70-AE12-51DA2A171821}" dt="2025-10-22T00:23:41.932" v="17"/>
          <ac:inkMkLst>
            <pc:docMk/>
            <pc:sldMk cId="3045720785" sldId="308"/>
            <ac:inkMk id="10" creationId="{C9D1B10B-DB41-7A91-09FA-ED647392751C}"/>
          </ac:inkMkLst>
        </pc:inkChg>
        <pc:inkChg chg="add del">
          <ac:chgData name="Fuentes-Cabrera, Miguel" userId="1bb9fb8f-7ff7-4823-9c46-dbbc0dc47453" providerId="ADAL" clId="{D16B89D3-8BA8-4A70-AE12-51DA2A171821}" dt="2025-10-22T00:23:41.932" v="17"/>
          <ac:inkMkLst>
            <pc:docMk/>
            <pc:sldMk cId="3045720785" sldId="308"/>
            <ac:inkMk id="11" creationId="{03D3CAE7-59E0-B145-658F-90A6089315B6}"/>
          </ac:inkMkLst>
        </pc:inkChg>
        <pc:inkChg chg="add del">
          <ac:chgData name="Fuentes-Cabrera, Miguel" userId="1bb9fb8f-7ff7-4823-9c46-dbbc0dc47453" providerId="ADAL" clId="{D16B89D3-8BA8-4A70-AE12-51DA2A171821}" dt="2025-10-22T00:23:41.932" v="17"/>
          <ac:inkMkLst>
            <pc:docMk/>
            <pc:sldMk cId="3045720785" sldId="308"/>
            <ac:inkMk id="13" creationId="{3796C82F-9160-562F-1669-08E985FAA5C9}"/>
          </ac:inkMkLst>
        </pc:inkChg>
        <pc:inkChg chg="add del">
          <ac:chgData name="Fuentes-Cabrera, Miguel" userId="1bb9fb8f-7ff7-4823-9c46-dbbc0dc47453" providerId="ADAL" clId="{D16B89D3-8BA8-4A70-AE12-51DA2A171821}" dt="2025-10-22T00:23:41.932" v="17"/>
          <ac:inkMkLst>
            <pc:docMk/>
            <pc:sldMk cId="3045720785" sldId="308"/>
            <ac:inkMk id="14" creationId="{5723B081-A9FA-AC68-2864-4295F92DBAAB}"/>
          </ac:inkMkLst>
        </pc:inkChg>
        <pc:inkChg chg="add del">
          <ac:chgData name="Fuentes-Cabrera, Miguel" userId="1bb9fb8f-7ff7-4823-9c46-dbbc0dc47453" providerId="ADAL" clId="{D16B89D3-8BA8-4A70-AE12-51DA2A171821}" dt="2025-10-22T00:23:41.932" v="17"/>
          <ac:inkMkLst>
            <pc:docMk/>
            <pc:sldMk cId="3045720785" sldId="308"/>
            <ac:inkMk id="15" creationId="{088B7FD4-DC6E-664D-4CFB-608048C60A51}"/>
          </ac:inkMkLst>
        </pc:inkChg>
        <pc:inkChg chg="add del">
          <ac:chgData name="Fuentes-Cabrera, Miguel" userId="1bb9fb8f-7ff7-4823-9c46-dbbc0dc47453" providerId="ADAL" clId="{D16B89D3-8BA8-4A70-AE12-51DA2A171821}" dt="2025-10-22T00:23:41.932" v="17"/>
          <ac:inkMkLst>
            <pc:docMk/>
            <pc:sldMk cId="3045720785" sldId="308"/>
            <ac:inkMk id="16" creationId="{DF511223-F0C4-C3FD-1160-F5B387F04984}"/>
          </ac:inkMkLst>
        </pc:inkChg>
        <pc:inkChg chg="add reco">
          <ac:chgData name="Fuentes-Cabrera, Miguel" userId="1bb9fb8f-7ff7-4823-9c46-dbbc0dc47453" providerId="ADAL" clId="{D16B89D3-8BA8-4A70-AE12-51DA2A171821}" dt="2025-10-22T00:23:41.932" v="17"/>
          <ac:inkMkLst>
            <pc:docMk/>
            <pc:sldMk cId="3045720785" sldId="308"/>
            <ac:inkMk id="17" creationId="{E5E8A750-0C7C-5AA5-D92D-19101E6C72FF}"/>
          </ac:inkMkLst>
        </pc:inkChg>
        <pc:inkChg chg="add del">
          <ac:chgData name="Fuentes-Cabrera, Miguel" userId="1bb9fb8f-7ff7-4823-9c46-dbbc0dc47453" providerId="ADAL" clId="{D16B89D3-8BA8-4A70-AE12-51DA2A171821}" dt="2025-10-22T00:23:45.605" v="24"/>
          <ac:inkMkLst>
            <pc:docMk/>
            <pc:sldMk cId="3045720785" sldId="308"/>
            <ac:inkMk id="18" creationId="{67BC66E5-6ED4-30F3-BC92-D5685F9F23AC}"/>
          </ac:inkMkLst>
        </pc:inkChg>
        <pc:inkChg chg="add del">
          <ac:chgData name="Fuentes-Cabrera, Miguel" userId="1bb9fb8f-7ff7-4823-9c46-dbbc0dc47453" providerId="ADAL" clId="{D16B89D3-8BA8-4A70-AE12-51DA2A171821}" dt="2025-10-22T00:23:45.605" v="24"/>
          <ac:inkMkLst>
            <pc:docMk/>
            <pc:sldMk cId="3045720785" sldId="308"/>
            <ac:inkMk id="19" creationId="{1F091375-DE76-2984-A1DA-D084434D07AD}"/>
          </ac:inkMkLst>
        </pc:inkChg>
        <pc:inkChg chg="add del">
          <ac:chgData name="Fuentes-Cabrera, Miguel" userId="1bb9fb8f-7ff7-4823-9c46-dbbc0dc47453" providerId="ADAL" clId="{D16B89D3-8BA8-4A70-AE12-51DA2A171821}" dt="2025-10-22T00:23:45.605" v="24"/>
          <ac:inkMkLst>
            <pc:docMk/>
            <pc:sldMk cId="3045720785" sldId="308"/>
            <ac:inkMk id="20" creationId="{722889E6-3DE3-6D62-7624-2FB5C7485441}"/>
          </ac:inkMkLst>
        </pc:inkChg>
        <pc:inkChg chg="add del">
          <ac:chgData name="Fuentes-Cabrera, Miguel" userId="1bb9fb8f-7ff7-4823-9c46-dbbc0dc47453" providerId="ADAL" clId="{D16B89D3-8BA8-4A70-AE12-51DA2A171821}" dt="2025-10-22T00:23:45.605" v="24"/>
          <ac:inkMkLst>
            <pc:docMk/>
            <pc:sldMk cId="3045720785" sldId="308"/>
            <ac:inkMk id="21" creationId="{30CC29CD-5C86-2BA1-4C5C-ABA283E58B4D}"/>
          </ac:inkMkLst>
        </pc:inkChg>
        <pc:inkChg chg="add del">
          <ac:chgData name="Fuentes-Cabrera, Miguel" userId="1bb9fb8f-7ff7-4823-9c46-dbbc0dc47453" providerId="ADAL" clId="{D16B89D3-8BA8-4A70-AE12-51DA2A171821}" dt="2025-10-22T00:23:45.605" v="24"/>
          <ac:inkMkLst>
            <pc:docMk/>
            <pc:sldMk cId="3045720785" sldId="308"/>
            <ac:inkMk id="22" creationId="{DE5B7E0D-B3A9-68AA-0DF8-897318DA1923}"/>
          </ac:inkMkLst>
        </pc:inkChg>
        <pc:inkChg chg="add del">
          <ac:chgData name="Fuentes-Cabrera, Miguel" userId="1bb9fb8f-7ff7-4823-9c46-dbbc0dc47453" providerId="ADAL" clId="{D16B89D3-8BA8-4A70-AE12-51DA2A171821}" dt="2025-10-22T00:23:45.605" v="24"/>
          <ac:inkMkLst>
            <pc:docMk/>
            <pc:sldMk cId="3045720785" sldId="308"/>
            <ac:inkMk id="23" creationId="{F1F4E8D2-45B4-C0D7-2228-E9BDF79D7992}"/>
          </ac:inkMkLst>
        </pc:inkChg>
        <pc:inkChg chg="add reco">
          <ac:chgData name="Fuentes-Cabrera, Miguel" userId="1bb9fb8f-7ff7-4823-9c46-dbbc0dc47453" providerId="ADAL" clId="{D16B89D3-8BA8-4A70-AE12-51DA2A171821}" dt="2025-10-22T00:23:45.605" v="24"/>
          <ac:inkMkLst>
            <pc:docMk/>
            <pc:sldMk cId="3045720785" sldId="308"/>
            <ac:inkMk id="24" creationId="{86296580-C524-F58B-774F-41EB5AAFAD56}"/>
          </ac:inkMkLst>
        </pc:inkChg>
        <pc:inkChg chg="add del">
          <ac:chgData name="Fuentes-Cabrera, Miguel" userId="1bb9fb8f-7ff7-4823-9c46-dbbc0dc47453" providerId="ADAL" clId="{D16B89D3-8BA8-4A70-AE12-51DA2A171821}" dt="2025-10-22T00:23:47.727" v="28"/>
          <ac:inkMkLst>
            <pc:docMk/>
            <pc:sldMk cId="3045720785" sldId="308"/>
            <ac:inkMk id="25" creationId="{07BF0E17-8D51-12BC-BE1A-0DDA1BB2FCC6}"/>
          </ac:inkMkLst>
        </pc:inkChg>
        <pc:inkChg chg="add del">
          <ac:chgData name="Fuentes-Cabrera, Miguel" userId="1bb9fb8f-7ff7-4823-9c46-dbbc0dc47453" providerId="ADAL" clId="{D16B89D3-8BA8-4A70-AE12-51DA2A171821}" dt="2025-10-22T00:23:47.727" v="28"/>
          <ac:inkMkLst>
            <pc:docMk/>
            <pc:sldMk cId="3045720785" sldId="308"/>
            <ac:inkMk id="26" creationId="{2265C403-C7E8-08AD-DD89-16B0D0545321}"/>
          </ac:inkMkLst>
        </pc:inkChg>
        <pc:inkChg chg="add del">
          <ac:chgData name="Fuentes-Cabrera, Miguel" userId="1bb9fb8f-7ff7-4823-9c46-dbbc0dc47453" providerId="ADAL" clId="{D16B89D3-8BA8-4A70-AE12-51DA2A171821}" dt="2025-10-22T00:23:47.727" v="28"/>
          <ac:inkMkLst>
            <pc:docMk/>
            <pc:sldMk cId="3045720785" sldId="308"/>
            <ac:inkMk id="27" creationId="{B6668681-81B1-BFEF-F5EE-F5449E1544DC}"/>
          </ac:inkMkLst>
        </pc:inkChg>
        <pc:inkChg chg="add reco">
          <ac:chgData name="Fuentes-Cabrera, Miguel" userId="1bb9fb8f-7ff7-4823-9c46-dbbc0dc47453" providerId="ADAL" clId="{D16B89D3-8BA8-4A70-AE12-51DA2A171821}" dt="2025-10-22T00:23:47.727" v="28"/>
          <ac:inkMkLst>
            <pc:docMk/>
            <pc:sldMk cId="3045720785" sldId="308"/>
            <ac:inkMk id="28" creationId="{8FC45C79-E64E-DEAA-4E10-F37CD74A6A72}"/>
          </ac:inkMkLst>
        </pc:inkChg>
        <pc:inkChg chg="add del">
          <ac:chgData name="Fuentes-Cabrera, Miguel" userId="1bb9fb8f-7ff7-4823-9c46-dbbc0dc47453" providerId="ADAL" clId="{D16B89D3-8BA8-4A70-AE12-51DA2A171821}" dt="2025-10-22T00:23:51.228" v="35"/>
          <ac:inkMkLst>
            <pc:docMk/>
            <pc:sldMk cId="3045720785" sldId="308"/>
            <ac:inkMk id="29" creationId="{9AF1B22E-228C-9682-9739-5D308E752542}"/>
          </ac:inkMkLst>
        </pc:inkChg>
        <pc:inkChg chg="add del">
          <ac:chgData name="Fuentes-Cabrera, Miguel" userId="1bb9fb8f-7ff7-4823-9c46-dbbc0dc47453" providerId="ADAL" clId="{D16B89D3-8BA8-4A70-AE12-51DA2A171821}" dt="2025-10-22T00:23:51.228" v="35"/>
          <ac:inkMkLst>
            <pc:docMk/>
            <pc:sldMk cId="3045720785" sldId="308"/>
            <ac:inkMk id="32" creationId="{A550487C-4A66-DF2C-4E77-EEA12EA26A04}"/>
          </ac:inkMkLst>
        </pc:inkChg>
        <pc:inkChg chg="add del">
          <ac:chgData name="Fuentes-Cabrera, Miguel" userId="1bb9fb8f-7ff7-4823-9c46-dbbc0dc47453" providerId="ADAL" clId="{D16B89D3-8BA8-4A70-AE12-51DA2A171821}" dt="2025-10-22T00:23:51.228" v="35"/>
          <ac:inkMkLst>
            <pc:docMk/>
            <pc:sldMk cId="3045720785" sldId="308"/>
            <ac:inkMk id="33" creationId="{A093805B-F786-A460-EF9B-163239EAE44A}"/>
          </ac:inkMkLst>
        </pc:inkChg>
        <pc:inkChg chg="add del">
          <ac:chgData name="Fuentes-Cabrera, Miguel" userId="1bb9fb8f-7ff7-4823-9c46-dbbc0dc47453" providerId="ADAL" clId="{D16B89D3-8BA8-4A70-AE12-51DA2A171821}" dt="2025-10-22T00:23:51.228" v="35"/>
          <ac:inkMkLst>
            <pc:docMk/>
            <pc:sldMk cId="3045720785" sldId="308"/>
            <ac:inkMk id="34" creationId="{0F2AD6E5-D096-1040-3385-55559EC29E53}"/>
          </ac:inkMkLst>
        </pc:inkChg>
        <pc:inkChg chg="add del">
          <ac:chgData name="Fuentes-Cabrera, Miguel" userId="1bb9fb8f-7ff7-4823-9c46-dbbc0dc47453" providerId="ADAL" clId="{D16B89D3-8BA8-4A70-AE12-51DA2A171821}" dt="2025-10-22T00:23:51.228" v="35"/>
          <ac:inkMkLst>
            <pc:docMk/>
            <pc:sldMk cId="3045720785" sldId="308"/>
            <ac:inkMk id="35" creationId="{AA118F45-9FE5-832E-2E7D-1FAFC2F91529}"/>
          </ac:inkMkLst>
        </pc:inkChg>
        <pc:inkChg chg="add del">
          <ac:chgData name="Fuentes-Cabrera, Miguel" userId="1bb9fb8f-7ff7-4823-9c46-dbbc0dc47453" providerId="ADAL" clId="{D16B89D3-8BA8-4A70-AE12-51DA2A171821}" dt="2025-10-22T00:23:51.228" v="35"/>
          <ac:inkMkLst>
            <pc:docMk/>
            <pc:sldMk cId="3045720785" sldId="308"/>
            <ac:inkMk id="36" creationId="{68DEC3A3-869E-E971-2E1B-ABB9DFA1B404}"/>
          </ac:inkMkLst>
        </pc:inkChg>
        <pc:inkChg chg="add reco">
          <ac:chgData name="Fuentes-Cabrera, Miguel" userId="1bb9fb8f-7ff7-4823-9c46-dbbc0dc47453" providerId="ADAL" clId="{D16B89D3-8BA8-4A70-AE12-51DA2A171821}" dt="2025-10-22T00:23:51.228" v="35"/>
          <ac:inkMkLst>
            <pc:docMk/>
            <pc:sldMk cId="3045720785" sldId="308"/>
            <ac:inkMk id="37" creationId="{9665848F-F8B5-2C6F-CCC8-58F2A99B4D12}"/>
          </ac:inkMkLst>
        </pc:inkChg>
        <pc:inkChg chg="del">
          <ac:chgData name="Fuentes-Cabrera, Miguel" userId="1bb9fb8f-7ff7-4823-9c46-dbbc0dc47453" providerId="ADAL" clId="{D16B89D3-8BA8-4A70-AE12-51DA2A171821}" dt="2025-10-22T00:23:27.832" v="2"/>
          <ac:inkMkLst>
            <pc:docMk/>
            <pc:sldMk cId="3045720785" sldId="308"/>
            <ac:inkMk id="78" creationId="{9FAF419D-F890-306B-CC3A-C70A29C91028}"/>
          </ac:inkMkLst>
        </pc:inkChg>
        <pc:inkChg chg="del">
          <ac:chgData name="Fuentes-Cabrera, Miguel" userId="1bb9fb8f-7ff7-4823-9c46-dbbc0dc47453" providerId="ADAL" clId="{D16B89D3-8BA8-4A70-AE12-51DA2A171821}" dt="2025-10-22T00:23:27.831" v="1"/>
          <ac:inkMkLst>
            <pc:docMk/>
            <pc:sldMk cId="3045720785" sldId="308"/>
            <ac:inkMk id="83" creationId="{E847FFAE-0BE5-3366-60AB-2E1867AB420B}"/>
          </ac:inkMkLst>
        </pc:inkChg>
        <pc:inkChg chg="del">
          <ac:chgData name="Fuentes-Cabrera, Miguel" userId="1bb9fb8f-7ff7-4823-9c46-dbbc0dc47453" providerId="ADAL" clId="{D16B89D3-8BA8-4A70-AE12-51DA2A171821}" dt="2025-10-22T00:23:27.830" v="0"/>
          <ac:inkMkLst>
            <pc:docMk/>
            <pc:sldMk cId="3045720785" sldId="308"/>
            <ac:inkMk id="84" creationId="{0DA38B48-E1E4-4D22-2D52-CA1DE7480B31}"/>
          </ac:inkMkLst>
        </pc:inkChg>
        <pc:inkChg chg="del">
          <ac:chgData name="Fuentes-Cabrera, Miguel" userId="1bb9fb8f-7ff7-4823-9c46-dbbc0dc47453" providerId="ADAL" clId="{D16B89D3-8BA8-4A70-AE12-51DA2A171821}" dt="2025-10-22T00:23:27.834" v="3"/>
          <ac:inkMkLst>
            <pc:docMk/>
            <pc:sldMk cId="3045720785" sldId="308"/>
            <ac:inkMk id="94" creationId="{E0E3DCE1-5784-0CF8-0400-8B8531223CED}"/>
          </ac:inkMkLst>
        </pc:inkChg>
        <pc:inkChg chg="del">
          <ac:chgData name="Fuentes-Cabrera, Miguel" userId="1bb9fb8f-7ff7-4823-9c46-dbbc0dc47453" providerId="ADAL" clId="{D16B89D3-8BA8-4A70-AE12-51DA2A171821}" dt="2025-10-22T00:23:27.835" v="4"/>
          <ac:inkMkLst>
            <pc:docMk/>
            <pc:sldMk cId="3045720785" sldId="308"/>
            <ac:inkMk id="103" creationId="{4BFF0E66-3EFE-5EF3-7627-D00181F2916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22:26:39.845"/>
    </inkml:context>
    <inkml:brush xml:id="br0">
      <inkml:brushProperty name="width" value="0.06" units="cm"/>
      <inkml:brushProperty name="height" value="0.06" units="cm"/>
      <inkml:brushProperty name="color" value="#CC912C"/>
      <inkml:brushProperty name="inkEffects" value="gold"/>
      <inkml:brushProperty name="anchorX" value="-3.05534E7"/>
      <inkml:brushProperty name="anchorY" value="-3.30552E7"/>
      <inkml:brushProperty name="scaleFactor" value="0.5"/>
    </inkml:brush>
  </inkml:definitions>
  <inkml:trace contextRef="#ctx0" brushRef="#br0">1032 125 7690,'-3'-19'-1075,"-1"3"1112,-3 2 0,0 8-102,7-8 159,0 9 1,2-4 0,3 7 102,2-5 0,2 5-56,-2-5 0,4 4-101,10 3 1,-1 0 0,1 0-29,0 0 0,-1-6 0,1-1 0,2 2-9,4 3 0,-4 2 1,7 0-1,-2 0 20,-1 0 1,7 0 0,-4 0 0,0 0 6,0 0 0,4 0 0,-4 0 0,0 0 0,0 0 0,6 0 0,-4 2 0,0 3-17,-4 2 0,2 2 0,-3-5 1,-2 5 32,-2 3 0,-2-8 1,0 6-1,-1-3-20,1-1 0,-1 8 0,1-7 0,-3 0 72,-4 2 0,2-4 1,-7 6-1,1 1 3,-1-1 0,-2-4 0,-5 7 44,5 2 0,-5 2 0,5 3-91,-5-1 1,-2-6 0,0 0 0,0 2-25,0 2 0,0 3 0,0-1 43,0 1 1,0 0 0,0-1 0,0 1 22,0 0 0,0-1 1,0 1-1,-2-1-49,-5 1 1,5 2-1,-7 2 1,2 3-66,0-3 0,-2-2 1,4 0-1,-4 2 5,-3 2 1,6 1-1,-6-7 1,1-1-5,-1 1 0,1 6 0,-5 1 1,4-3 26,3-2 0,-7 0 0,5 2 1,-3 3-16,0-3 1,3-2-1,-5-3 1,2 1-42,-2 0 1,4-1-1,-1-2 1,-1-1 0,2-4 0,-6 1 0,4 7 0,-2-1 55,2 1 1,-4-3 0,4-2-1,-4-2 18,-3 2 1,8 2 0,-1 3-1,-2-3-38,-2-4 1,-3 4 0,3-4-1,2 5-19,2 1 0,0 1 0,-7-1 0,-1 1 71,-6 0 1,5-1-1,-4 1 1,4 0 72,2-1 1,0 8 0,1-1 0,-3 1-102,-5 1 1,5-6 0,-4 7 0,2 0-64,-3 4 0,5-2 0,-4 1 0,2-1 1,-3 0 1,3-5 0,-7 5 0,0 0 13,0 0 0,4 3 0,-4 4 0,0 0 39,0 2 0,0-4 0,-5 11 1,5-5-3,2-1 1,-6 1 0,4 3 0,-1 2-67,6-2 0,-3-3 0,3 1 0,1 2-13,4 2 1,-6 0 0,1-7 0,1 1 21,3-1 0,3 0 1,-1 0-1,3 1 44,4-1 1,-4 7 0,4 0 0,-2 0 23,2 3 1,-4-8-1,6 5 1,-1-4 5,-1-3 1,7 3-1,-4 1 1,-1 4 7,1-4 0,6-8 1,-2-3-1,5 3-22,2 2 1,-7-5-1,0-1 1,3-1 13,1 0 1,3-5-1,3 5 1,1 0 32,3 0 0,0 1 0,-5 3 0,3-1 77,2 1 1,2-4-1,-5 3 1,6 1 18,1 3 1,-4-2 0,4 0-1,1 2-64,-1-3 1,1-6 0,4 2-1,-2 0-53,2 0 1,2-4 0,3 4 0,-1-2-41,1-5 1,-1-2 0,1-3 0,0 1 11,-1 0 0,1 2 1,0 0-1,-1 2 47,1 0 0,-1-7 0,1 7 0,0-6-6,-1-5 1,1-1 0,0 6 0,-1-3-42,1-3 1,-1-6 0,3 5-1,3-1-38,1 1 0,1-5 0,-8 4 0,1 0-1,-1 1 0,3-5 0,3 4 0,1-2 48,-2-4 0,-2 0 1,-2-1-1,2 3 15,4-2 1,-4-1 0,5 1 0,-3 2 34,2-3 1,-4-1 0,7-3-1,-2 0-33,-1 0 0,3 0 1,-5 0-1,3 0-31,-3 0 0,5 0 1,-3 0-1,1 0 16,1 0 0,-6 0 1,7-3-1,-2-1 16,-1-3 0,3-2 0,-5 4 0,5-2-23,2 3 1,-7-6 0,5 1 0,-3 0-18,1 0 1,-1 2-1,-4 5 1,3-3-12,1-2 0,1 0 0,-8 7 0,1-2 10,-1-5 1,1 5 0,0-5-1,-1 5 4,1 2 1,0 0-1,1 0 1,4 0 7,1 0 0,1 0 0,-8 0 0,1 0 14,0 0 1,-1 0 0,1 0 0,2 0-11,4 0 0,-4 0 1,5 0-1,-5 0 13,-3 0 0,8 0 1,-1 0-1,1 0-20,1 0 0,-6 0 0,5 0 1,-3 0 37,3 0 1,-3 0-1,7 0 1,-2 0 25,-5 0 0,5 0 0,-1 0 0,1 0-69,0 0 0,4 2 1,-4 5-1,0 4-30,0 1 0,0 4 0,-5-7 1,5 3 54,2 4 1,-7-5-1,5 3 1,-3 2 34,1 2 1,6-4-1,-4-3 1,0 1 50,-1-1 1,6 1 0,-5 4 0,-1-2-59,1 2 0,5 2 1,-6 0-1,1-2-31,0-2 1,4 0 0,-6 6-1,-3 1 49,-2 0 1,0-1-1,2 1 1,3 0-20,-3-1 1,0-6-1,0 0 1,3 4-70,-3 7 0,-2-6 1,-3 6-1,1 0-29,0-2 0,-1 2 0,1 0 0,0 3 102,-1-3 1,-1 7-1,-3 0 1,-3 3 69,3-1 1,0-2 0,0 5 0,-2-3-65,2 3 1,-4 2 0,-1 2-1,1 0-34,-1 0 1,-4-6 0,4-1-1,1 3 30,-1 2 0,-6 2 0,2 0 1,-5 1 77,-2-1 0,7 0 0,0 0 0,-3 1-67,-1-1 1,-1 0 0,3 3 0,1 1-47,-1 4 0,-3-1 0,-2-7 0,3 2-19,4 6 0,-5-6 0,5 8 0,-5-3-43,-2 0 1,0 0 0,0-5-1,0 3 56,0 2 1,0 7-1,0-4 1,0-1 5,0 1 0,-2 6 0,-3-2 0,-2 5 1,3 1 0,-1-1 1,0-3-1,-1 1-14,1 6 0,-4-9 1,2 4-1,2-4-10,3-2 1,-5 2 0,0 7-1,0 0 0,-2 0 0,7 0 1,-5-1-1,5 4-4,2 3 1,0-10-1,0 4 1,0-3 5,0 1 0,0-5 0,0 0 0,2 0 7,5-3 0,-2 1 0,6-7 0,1 4 67,-1 3 1,0-5-1,5 5 1,-2-3 47,2-4 1,3 5-1,1-3 1,1-2-44,-1-3 0,3-4 1,3-2-1,3-3 5,3 3 0,-6-7 0,3-3 0,-1-4 2,-1-2 1,10 6 0,-2 1 0,1-3-22,-1-2 1,4-3 0,-5 1 0,5 2-42,2 4 0,-7-4 0,1 3 0,2-8-25,1-4 0,6-1 0,0 6 1,1-3 40,1-3 0,-7-8 1,9 2-1,-4-2 43,-3 1 1,0-3 0,1 4 0,-1-5-4,0-2 0,3 0 1,1 0-1,4 0-58,-4 0 1,-1 0 0,0 0-1,1 0-42,3 0 0,7-7 1,-6 0-1,-1 3-48,2 1 1,-4-4-1,7 0 1,-3 3 44,-4 2 0,-3-5 0,1 0 1,2 0 17,2-2 0,2 7 0,-4-8 1,2 3-13,-2 1 0,5-4 1,-1 6-1,0-5 26,1-3 0,-1 5 0,-4-4 0,5-1 68,1 1 1,-6 6 0,4-4-1,-1 2-21,-1 0 1,2-6-1,-4 4 1,2-1-38,-2 1 1,4-5 0,-2 5 0,1 0-13,1 0 0,-6-5 0,6 5 1,-2 0-15,0 0 0,7-7 0,-4 4 0,-1-2-39,0 1 1,5 1 0,-4-4 0,2 5 31,4 2 0,-7-5 1,1 5-1,-3 0 11,0-1 1,9 1-1,-4 5 1,2-3 50,0 2 0,-7-4 0,7 2 0,2 0-79,3-2 0,0 7 0,-3-5 0,-2 5 22,2 2 1,-4-7-1,2 0 1,0 2 19,-2 3 1,6 2-1,-4 0 1,5 0-1,2 0 1,-3 0 0,-2 2 0,-2 3 5,3 2 0,1 2 0,3-5 0,0 3-2,0-2 1,0 4 0,0 0 0,0 0 24,-1 1 1,1 3-1,0-3 1,0 1-51,0 5 1,0-5 0,0 3 0,0 2-47,-1 3 0,1 1 0,0 1 0,0 2 38,0 4 0,-2-4 1,-3 5-1,-4-5 18,-3-3 0,0 8 0,-4 2 0,5-1 131,1 1 0,-6 0 0,2-5 0,-2 5 15,2 2 1,-4 0 0,6 5 0,-2-5-137,1-2 1,1 6 0,-4-4 0,2 3-27,-2-1 0,-3-6 1,-1 6-1,1 0-95,5-2 0,-11 7 0,4-7 0,-2 3 83,0-1 1,-5 1 0,1 6-1,1 0 141,3 0 1,-4 1 0,-1-1-1,3 0-38,2 0 0,2 1 1,0-1-1,1 0-33,-1 0 0,2 1 1,3-1-1,5-2-40,1-5 1,-4 5-1,7-4 1,3 1 24,1-1 1,3 4 0,0-7 0,0 2 74,0 0 0,2-6 0,2 4 0,5 0 5,3 0 0,4-7 1,9 3-1,7-5-86,-44-13 1,1 0 0,40 11 0,-40-11 0,1-2 0,0 1 0,-1-2-42,3 1 1,0-2 0,0-2 0,0-1 0,4 3 0,1 2 0,-1-1 0,1-1 10,-2 1 1,0-2 0,4 0 0,0-1 0,-3-2 0,1-2 0,1 2 0,1 1 39,1 0 0,0 1 0,0 0 0,0-1 0,-1-3 0,1 0 0,1 0 0,0 0-83,3 0 1,-1 0 0,-1 0 0,0 0 0,4 0 0,-1 0 0,1 0-1,0 0 48,-1 0 1,1 0 0,-3-1 0,1-1 0,1 0 0,1-2 0,0-3 0,1 0 19,3-2 0,-2-1 1,-4 0-1,-1 0 1,4 1-1,-1 0 1,-2 0-1,-1-1 33,0 0 1,1 0-1,-1 2 1,0 0-1,4-6 1,0 0-1,-1 2 1,-1 1 38,-3 1 0,-2-1 0,-1-2 0,0-1 1,0 0-1,1 0 0,1 2 0,0-1-93,3 2 1,-1-1 0,-6-1 0,-1-1 0,1 0 0,-1 0 0,-5 2-1,-1 1-51,44-5 1,-4-2 0,-12 4 0,-4-2-20,-7 3 0,-5-4 0,-5 8 0,-4-2 92,-6-5 1,-8 7-1,-5 2 1,-3 2-504,-4-2 1,-8 5-3477,-7-5 2571,-10 5 0,-1 4 0,-13 3 1395,-1 2 0,-12-1 0,-9-6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32.4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39 141 8196,'0'-29'-52,"0"0"0,0 0 0,0 7 921,0 0 1,0 13 0,0 11-528,0 18 0,0 4 0,0 14 0,0 6-181,0 4 0,0 6 0,0-4 0,0 6-191,0 0 0,0-3 0,0-7 1,0 2-290,0 3 1,0 10-1,0-6 1,0 3-478,0 0 0,0-9 1,3-1 795,4-9 0,5 2 0,10-7 0</inkml:trace>
  <inkml:trace contextRef="#ctx0" brushRef="#br0" timeOffset="232">83 903 7992,'-22'-2'209,"0"-5"0,8 2 541,-1-10 1,11 1 0,-1-8-524,10 0 1,14-2 0,12-3 0,1-2-31,-1 3 1,8-1-1,-3 0 1,5-4-280,3-3 1,0 8 0,-3-4 0,-3 4-716,-1-3 0,-11 5 0,3-5-153,-4 4 0,-13 4 1,-5-1 949,-5 0 0,-2 0 0,0 1 0</inkml:trace>
  <inkml:trace contextRef="#ctx0" brushRef="#br0" timeOffset="399">388 381 8184,'0'14'-58,"0"1"299,0 2 0,0 2 0,0 3 0,0 2 154,0 5 0,7 5 0,3 9 0,2 3-150,5 5 0,2 5 0,3 9 0,0 0-339,0 1 0,7-8 0,0-2 0,-3-6-741,-2-9 0,5-2 1,1-17 834,-4-10 0,8-26 0,0-11 0</inkml:trace>
  <inkml:trace contextRef="#ctx0" brushRef="#br0" timeOffset="666">976 381 8240,'0'-22'789,"0"0"-608,0 0 0,2 3 0,3 7-25,2 12 1,1 10 0,-8 11 0,2 1-7,5 0 1,-4 9 0,4 6 0,-5 4-117,-2 2 1,0 1-1,0-1 1,0 1-36,0 0 1,0-1-1,3 3 1,2 0 54,2-2 1,3-6-1,-3-16 1,7-3 94,6-4 1,2-5-1,-1-10 1,3 0-163,6 0 0,-4-8 0,10-1 1,1-3-366,-3-5 0,4 0 1,-9 0 377,-2 2 0,7 1 0,0-8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6:34.8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13 605 8138,'-12'0'1360,"28"0"0,23 0-1008,12 0 1,14-2-1,13-3 1,4-5-269,8-2 0,-40 9 0,1-1 0,0-2 0,0 0 0,1 1 0,0 0-157,-1 3 0,-1-1 0,47-6 1,-12 1-1,-3 4-680,-2 1 0,-27 3 0,-4 3 753,-13 4 0,-7 5 0,-7 10 0</inkml:trace>
  <inkml:trace contextRef="#ctx0" brushRef="#br0" timeOffset="385">405 867 8138,'-22'0'-157,"0"0"0,0 0 814,0 0-182,10 0 0,12 0 0,15 0 0,4 0-214,3 0 1,7-8 0,3-1 0,1-1-191,6 0 0,0-4 0,0 7 1,-6 2-108,-1 2 1,-3 1-1,-7-3 1,-1-2-5,1 2 1,-10 5-1,-4 7 94,-6 8 0,-12 4 0,-7 5 0,-7 3 49,-5 2 1,-12 10-1,0-3 1,-7 5-50,-1 3 0,3-1 0,3 1 0,-1-3-99,0-5 0,13 3 1,7-13-1,9-4-35,6-5 1,4-12 0,14 2 0,13-4 214,12-3 0,10-3 1,6-2-1,9-4 157,3-3 0,4 7 0,-1-5 0,0 3-84,1 0 1,2-1 0,2 8 0,0 0-866,-7 0 0,0 0 1,-12 0-1,-6 3-2295,-6 4 2952,-7-5 0,-11 18 0,1-8 0</inkml:trace>
  <inkml:trace contextRef="#ctx0" brushRef="#br0" timeOffset="1985">622 148 8008,'0'22'-312,"0"0"553,0-1 1,0 1 0,3 0 0,2 0 411,2-1 1,3 1-1,-6 0-298,4 0 1,1-3-1,-4-2 562,2-2-811,1-11 0,-8-4 0,0-14 0,0-8-225,0-7 1,0 2 0,2-9 0,3-3-116,2-2 0,8 5 1,-6 2-1,3 0 87,5 0 0,-4 15 0,1 0 0,3 4 96,2 3 1,3 7 0,0 0 0,0 10-76,-1 10 0,1 7 0,2 7 1,1 4-869,-4 1 0,6 7 994,-12-4 0,4 4 0,3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6:35.6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131 392 7998,'-22'0'488,"0"0"0,8 0 1,2 2-1,0 3 336,-1 3 1,6 1 0,-5-2-497,2 8 0,3-3 0,7 3 1,3-1-47,4-2 1,5 8 0,10-8-341,0 0 1,2 5 0,2-10 0,3 0-469,-2 3 1,-3-8 0,-2 6 0,0-6-1350,-1-2 1,1-2 1874,0-6 0,0-4 0,0-10 0</inkml:trace>
  <inkml:trace contextRef="#ctx0" brushRef="#br0" timeOffset="133">109 131 7998,'-17'-15'0,"-2"3"449,-5 2-153,-3 3 1,17 7-1107,10 0 810,10 0 0,21 10 0,3 2 0</inkml:trace>
  <inkml:trace contextRef="#ctx0" brushRef="#br0" timeOffset="334">436 479 8344,'14'0'1507,"-2"-2"-1005,-2-6 1,7 6-1,-3-5 1,6 4-836,2 3 0,-1-2 0,1-3 0,0-2-604,0 2 0,7-5 1,0 3 936,-3 2 0,8-7 0,0 0 0</inkml:trace>
  <inkml:trace contextRef="#ctx0" brushRef="#br0" timeOffset="466">653 174 8024,'-31'0'104,"4"7"0,-6 1 1,1-1 190,5 3 1,3-8-1,2 8-572,1-1 1,6 1 276,1 5 0,9 4 0,-5-7 0</inkml:trace>
  <inkml:trace contextRef="#ctx0" brushRef="#br0" timeOffset="633">1133 0 8025,'0'22'527,"0"2"-103,0 5 0,0-5 0,0 8 0,0-3-282,0 0 1,0 7 0,2-7-1,3-2-879,2-3 0,3 3 737,-3-6 0,5 16 0,10-13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6:41.7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414 1 8043,'0'21'69,"0"-6"1,0-1-1,0 3 120,0 3 0,0 1 0,0 4 0,0 1-107,0 3 0,3 10 0,1-5 0,4 2-490,-3 0 0,4 1 0,1 4 408,2-5 0,-7 5 0,5-7 0</inkml:trace>
  <inkml:trace contextRef="#ctx0" brushRef="#br0" timeOffset="232">22 676 7712,'0'14'619,"3"-2"-375,4-2 1,15 4 0,16-6-1,13-3-161,15-3 1,1-2 0,16 0 0,4 0 66,5 0 1,2 0 0,-7 0-1,-2 0-392,-5 0 1,-10 0 0,-17 0-590,-9 0 831,-15 0 0,-8 0 0,-11 0 0</inkml:trace>
  <inkml:trace contextRef="#ctx0" brushRef="#br0" timeOffset="698">371 1111 8088,'0'-22'706,"-3"3"1,-4 2-41,-8 3 1,3 6 0,-2-4 0,-3 3-164,-2 4 1,-6 2-1,-1 3 1,-3 0-151,2 0 1,0 10-1,1 4 1,-3 8-413,2 7 0,5-2 0,5 7 0,5 0-580,3 0 1,1-1 0,8 4 0,0-8-169,0-5 1,10-2-1,5-1 1,4-1 306,3-6 0,0-4 0,-1-10 0,1 0 305,0 0 0,-3-2 1,-2-3-1,-2-5 242,2-2 0,-5 0 1,0-5 998,-3 2 1,8 3-516,-2-2 0,-3 4 0,0 13 0,-2 4-152,-5 7 0,4 8 1,-1 5-1,-1 4-420,3 3 1,-8 0-1,5 5 1,-2-5-477,2-3 0,-4 8 0,4-5 1,-5-1-1837,-2-4 2353,0 5 0,-9-9 0,-3 6 0</inkml:trace>
  <inkml:trace contextRef="#ctx0" brushRef="#br0" timeOffset="881">0 1568 8040,'15'-12'586,"-3"3"-211,-2-1 0,14 8 0,-2-6 0,4 6-389,6 2 1,9 0 0,12-3-1,0-1-247,1-4 1,4-1 0,-8 4 0,-1-2 260,-3 2 0,-3-7 0,1 0 0</inkml:trace>
  <inkml:trace contextRef="#ctx0" brushRef="#br0" timeOffset="1282">763 893 7995,'-22'22'451,"0"0"0,0 2-2,0 5 1,3-2 0,2 9 0,3 3-75,-3 2 1,7 10-1,3 2 1,4 0-204,3 0 1,0-4-1,3-10 1,2-3-286,2 3 1,10-10 0,0-5 0,7-10-682,5-4 0,0-3 0,-5-7 794,5 0 0,-5-9 0,8-4 0</inkml:trace>
  <inkml:trace contextRef="#ctx0" brushRef="#br0" timeOffset="1465">1198 1024 7617,'0'22'532,"-7"-8"0,0 1 0,2 2-177,2 2 1,3 3 0,-2 2-1,-3 3-208,-2 2 0,0 9 1,4-4-1,-2 3-315,-2-1 0,0-9 1,4 4-1,-1-2-1977,-4 0 2145,-9 0 0,5-7 0,-10 0 0</inkml:trace>
  <inkml:trace contextRef="#ctx0" brushRef="#br0" timeOffset="1649">937 1176 10592,'22'22'547,"-1"0"0,1 0 1,0 2-365,0 5 0,2-2 0,3 7 0,4-3-413,3-4 1,-5 4 0,5-2 0,-5-2-1301,-10-3 0,3-5 1530,-8-4 0,6 4 0,2-7 0</inkml:trace>
  <inkml:trace contextRef="#ctx0" brushRef="#br0" timeOffset="1815">1416 1155 10676,'0'21'428,"0"1"0,2 0 1,6 0-468,6 0 0,3-1 1,0 1-1,-3 0-814,3 0 0,3-3 0,2-2 853,-1-2 0,1-11 0,0 6 0</inkml:trace>
  <inkml:trace contextRef="#ctx0" brushRef="#br0" timeOffset="1913">1568 1002 7813,'-14'-7'-858,"-1"0"858,10-1 0,-4 8 0,9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6:40.69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23 891 7830,'-13'-9'-3,"4"4"1,9-10 0,0-2 208,0-2 0,0-3 0,2-2 0,5-5 63,8-7 1,-3-13 0,3-4 0,2-3-117,2-4 0,-5-3 1,-2 0-1,-2 3-95,-5 2 1,-3 9 0,-2-2 0,0 8 44,0 6 0,-7 6 0,-3 12 45,-2 4 0,-2 8 0,-5 17-20,4 11 0,-2 4 1,10 11-1,0 3 103,-3 2 1,7 5 0,-4 2 0,5 5-197,2 3 1,0 2-1,0 7 1,2 1-596,5-1 1,-2 0-1,10-2 1,2-2-113,2-3 0,10-10 0,0 1 0,0-11 228,3-9 0,-8-14 1,5-8-1,-5-4 335,-2-3 1,0-17-1,-1-8 1,1-6 136,0-8 0,-8 0 0,-1 1 1,-4 4 124,-4 2 0,-2-4 0,-1 7 604,5 3 0,-7 11-290,0 8 0,-2 14 0,-10 10 0,0 10-194,-1 9 1,9 5-1,-4 0 1,6-2-406,2-3 1,0-9 0,2 2 0,6-7 93,6-8 0,6-4 1,1-10 172,1 0 0,0-12 1,-3-8-1,-4-6-16,-8-1 1,-5-4 0,-2-1 0,0 1 40,0-1 1,-9 3-1,-6 7 1,-4 1-171,-3-1 0,0 3 0,1 2-2107,-1 2 2117,0 10 0,10-4 0,2 9 0</inkml:trace>
  <inkml:trace contextRef="#ctx0" brushRef="#br0" timeOffset="285">937 695 7818,'-10'-14'-553,"-4"-1"1,2 10 267,-3-2 0,10 2 285,-2-2 0,5 5 0,-8-8 0,-2 10 0</inkml:trace>
  <inkml:trace contextRef="#ctx0" brushRef="#br0" timeOffset="684">915 674 7894,'0'-22'-178,"0"7"798,0 1 1,0 6-32,0-6 1,0 7 0,-2-5-180,-5 2 0,2 3 0,-10 9 0,-2 3-143,-2 2 1,5 10 0,-1-5 0,-2 3-183,-2-1 0,-1 1 1,3 7-1,5-1-685,3 1 1,1 0 0,8 0-303,0-1 0,10 1 0,7 0 611,10 0 0,-3 0 0,5-1 1,-5 3 295,-2 6 1,4 3-1,-1 11 1,-6 0 599,0-1 0,-9 10 1,-3 5-1,-7 8 108,-7 6 0,-15-2 0,-16 10 0,-8 0-276,-5-2 1,21-38 0,-1-1-1,-27 29 1,-5-7-223,-2-6 1,9-16 0,8-17 0,9-13-219,10-6 0,7-25 0,8-12 0,7-14-431,4-8 1,13-9 0,7-10 0,7 0-102,5 0 0,10 5 0,-3 9 0,5 8-214,3 7 0,7 0 0,-1 17 0,-1 5-1582,-3 7 2331,-3 7 0,10 10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6:45.1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109 1 8096,'-9'31'86,"-3"0"1,-10 11 0,2 1 246,6 10 0,-3 22 0,10 17 1,4-39-1,1 1-168,0 1 1,1 1-1,2 4 1,1 1 0,1 1-1,1-1 1,3 3 0,1 1-205,0 0 0,3 0 1,3-5-1,3-1 1,2-3-1,1-1 1,2-3-1,2-2-83,1-1 0,1-1 0,5 0 0,1-2 0,-1-3 0,1-1 1,3-2-1,2 0-856,1-2 0,2-4 978,40 15 0,-37-23 0,1-2 0,43 8 0,0-6 0,0-6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6:44.7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1177 7670,'0'-22'0,"0"0"-50,0 1 1,0 6-1,0 0 956,0-1 0,2 8-595,5 8 0,-2 10 1,10 14-1,4 5-46,8 7 0,-3 8 0,5 4 0,-5 6-124,-2 1 1,0 3 0,-1 5 0,-1 0-179,-6 3 1,-4-13 0,-10 12 0,-5-4-422,-9-6 0,-3 1 1,-20-8-1,-1 1 458,-3-8 0,-3-7 0,0-13 0</inkml:trace>
  <inkml:trace contextRef="#ctx0" brushRef="#br0" timeOffset="870">501 1 7993,'22'24'0,"0"5"162,0 7 1,-8 8-1,1 7 1,2 12 138,2 14 1,3 5-1,-12-32 1,-1 2-1,0 0 1,-1 0-58,0 1 1,-1 1-1,-4 0 1,-1 0-1,1 1 1,1-1-1,-3 0 1,0-1 26,0-2 0,-2-1 1,-6 3-1,-3-2 0,-11 44 1,-6-3 73,-5-3 0,1-4 1,-8-3-1,3-4-177,-3-3 1,8-8 0,2-9 0,5-2-1808,2-10 0,7-17-1728,1-7 3367,9-10 0,5-22 0,12-2 0</inkml:trace>
  <inkml:trace contextRef="#ctx0" brushRef="#br0" timeOffset="1187">1133 1155 9975,'15'0'631,"-1"0"1,3 0-707,2 0 1,13 0 0,4 0 0,5 0-476,3 0 1,-1 0 549,1 0 0,9-10 0,3-2 0</inkml:trace>
  <inkml:trace contextRef="#ctx0" brushRef="#br0" timeOffset="1301">1590 959 7977,'-46'0'271,"-4"0"1,4 2-1,-5 3 1,5 5 210,2 2 0,1-5 1,-1 5-1,3-2-977,5-5 1,11-3 494,11-2 0,9 0 0,-5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6:59.9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42 1 8074,'-15'0'2261,"1"0"-1823,9 0 0,-2 0 0,14 0 1,10 0-1,10 0 1,-1 0 0,10 0 0,3 0-287,2 0 0,3 0 1,-1 0-1,-1 0-489,-6 0 1,5 0 0,-7 0-1,0 0 337,-5 0 0,5 0 0,-1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00.4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42 432 8452,'-22'0'1509,"10"2"-1252,5 5 0,7-4 0,7 4 0,10-5-35,10-2 0,7 0 0,12 0 1,4 0-163,8 0 0,5-2 1,3-3-1,1-2-362,6 2 1,-3-5 0,5 3-1,-5 2-909,-7 3 0,-12-5 1211,0-1 0,-5-9 0,-3 5 0</inkml:trace>
  <inkml:trace contextRef="#ctx0" brushRef="#br0" timeOffset="366">129 671 8233,'-22'0'-95,"1"0"0,-1 0 575,0 0 1,12-2-92,10-6 1,13 4 0,13-9 0,6 4-161,1 4 0,4-5 1,4 3-1,-2 2-129,-3 3 0,-7 2 0,5 0 0,0 0-134,0 0 1,-10 2 0,0 5 0,-7 6-43,0-1 0,-8 7 0,-1-2 1,-8 7 170,-8 5 0,-4 3 1,-12-3-1,-5 5-20,-7-1 0,-5 9 0,-3-6 0,1 5-69,-1 3 0,3-1 0,2-2 0,5-2-189,3-3 0,9-9 1,10 2-61,2-5 1,8-5-1,16-4 1,15-8 344,10-4 1,5-11-1,-1-1 1,1-1 8,-1 0 0,8-4 1,0 7-1,0 2 1,2 2 0,-7 3 1,5 0-1,-8 0-542,-6 0 1,1 0 429,-9 0 0,0 10 0,-7 2 0</inkml:trace>
  <inkml:trace contextRef="#ctx0" brushRef="#br0" timeOffset="1939">412 257 7774,'0'22'-106,"0"0"1,0-8 0,0 1 926,0 2 0,3-5 1314,4 2-1824,-5-9 1,10-5 0,-7-14 0,3-8-134,-4-7 0,-1 2 0,-3-7 0,0 3-120,0 4 1,7-4-1,0 2 1,-2 2 44,-2 3 1,4 2-1,3 1-78,2-1 0,2 10 1,6 7-102,-6 10 1,5 9 0,-4 13 0,4 4-298,3 3 0,-7 2 1,-1 6-1,1-4-1051,-3-1 1,5-1 1423,-10 7 0,10-9 0,-5-2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01.0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63 370 8081,'-22'0'1986,"1"0"1,9 3-1677,4 4 1,8 3 0,8 7 0,6-5-558,5-3 1,3 6 0,0-8 0,0 0-1327,0 3 0,-1-8 1573,1 6 0,0 4 0,0 0 0</inkml:trace>
  <inkml:trace contextRef="#ctx0" brushRef="#br0" timeOffset="132">129 174 8081,'-15'-22'-106,"1"1"1,1-1 0,-1 0 431,7 0 1,4 8-720,3-1 393,0 10 0,20-14 0,4 7 0</inkml:trace>
  <inkml:trace contextRef="#ctx0" brushRef="#br0" timeOffset="384">303 414 8131,'2'14'657,"5"1"1,-2-10-1,10 2-132,2-5 0,-5-2 0,2 0 1,3 0-405,3 0 1,4 0-1,2 0 1,3-2-619,-2-5 0,5 4 1,-3-6-1,-3 1-1016,-2 1 1513,-2 0 0,0-3 0,0-2 0</inkml:trace>
  <inkml:trace contextRef="#ctx0" brushRef="#br0" timeOffset="533">564 283 8126,'-34'0'82,"-7"0"1,7 0 0,-2 0 222,0 0 1,2-2 0,-5-3 0,5-2 18,3 2 1,2 2-1,7 3-946,0 0 622,10 0 0,2 0 0,10 0 0</inkml:trace>
  <inkml:trace contextRef="#ctx0" brushRef="#br0" timeOffset="733">978 0 8419,'7'22'2672,"0"2"-2290,-2 5 1,5-5-1,-3 5 1,-2-5-845,-3-2 0,6 7 0,-1 0 462,-2-2 0,7 7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06.02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13 912 6408,'-10'12'1158,"8"-2"1,2-12 0,14-3-942,6-2 0,4-18 0,2 1 0,3-7-202,-2-8 1,5-2 0,-3-3 0,-3-2-83,-2-4 0,-4 1 0,-3-6 0,-5-1-63,-3 0 1,-1 5-1,-8-4 1,0 2-44,0 4 1,0 3 0,-3 5 0,-4 5 58,-8 7 1,3 7-1,-2 7 165,-3 8 0,5 14 1,0 10-1,0 10 155,0 9 0,7 13 0,-5 4 0,3 3 13,0 4 0,-1 3 1,8 5-1,0 2-310,0 2 0,8 4 0,1-6 0,3 2-607,5-2 0,3-9 0,1-8 0,4-7 289,4-12 0,-5-10 0,7-9 1,-2-8 408,0-5 0,0-19 0,-7-7 0,0-7-73,0-8 1,-1 5-1,-1-2 1,-3 0 217,-3 2 1,-9 2-1,2 11 1,-4-1 982,-3 0 0,-3 10-574,-4 5 1,-5 14 0,-7 7 0,4 8-326,8 7 0,4-2 0,3 7 0,0 0-112,0-1 1,3-6 0,4 2 66,8-5 0,11-12 0,3-4 0,0-6-72,3-2 1,-8-10 0,5-7-1,-2-7-127,2-5 1,-12-7 0,2 4 0,-7 1-75,-7 0 1,-5 2 0,-7 7 0,-10 2 27,-10 6 1,0-3-1,-9 7 1,0 1 90,2-1 0,-5 3 0,10 7 0,3 0-1137,1 0 0,11 0 1107,-1 0 0,1 9 0,-8 3 0</inkml:trace>
  <inkml:trace contextRef="#ctx0" brushRef="#br0" timeOffset="370">1015 695 8204,'12'-22'128,"-3"7"0,-9 1 0,0-3 424,0-2 1,0 4-1,-2 3 163,-5 2 1,2 3 0,-10 7-364,-2 0 0,-2 0 0,0 2 0,2 6-364,2 6 0,10 6 0,-2 1 0,5 1-113,2 0 0,2 0 1,8-1-1,9 1-473,8 0 0,11 0 0,-4 0 0,3-1 233,-1 1 0,-9 7 0,2 3 0,-5 1 516,-2 6 1,-10 5 0,-8 4 0,-11 5 253,-15 3 0,-9-5 0,-15 7 0,-5 0 52,-7-2 0,-5-6 1,0-13-1,5-8-210,7-5 0,10-14 1,10-10-1,11-17-840,8-17 0,15-5 0,11-19 0,8 0-589,7 2 0,5-7 0,10 8 1182,-1-1 0,10-7 0,3 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29.4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131 605 8197,'-12'-9'770,"2"4"-716,10-10 0,0 8 0,3-5 0,6 0-85,13 0 0,0-3 1,7-6-1,-3-1 28,3 0 0,-4 0 0,4 0 1,-5 1-9,-2-1 1,-8 3 0,-2 2 0,-2 2-55,-5-2 0,-5 7 40,-7 3 0,-8 5 0,-12 2 1,-2 2 161,3 5 0,-8 8 0,0 12 0,-2 4 365,-1 3 1,11-5 0,-3 7-1,5 1-296,2-4 0,2 6 0,6-7 1,7-1-297,4 0 0,6-1 0,4-9 0,7-1-96,6-6 1,9-4 0,2-10 0,3 0-277,5 0 1,-5 0-1,0-3 1,-3-1 204,-4-4 0,-3 1 0,-2 7 0,-1 0 432,1 0 1,-7 0-1,-3 2 155,-3 6 0,-1-3 0,-8 9-141,0 3 1,0 2-1,-3 1-123,-4-6 0,2 3-83,-9-10 0,6 8-46,-6-8 1,2-9 0,-3-13-1,8-4-92,5-3 1,2 0 0,0 1 0,0-1 87,0 0 1,0 0 0,2 1 0,3-1 79,2 0 1,10 0-1,-2 3 1,4 2 150,3 2 1,0 11-1,2-4 1,2 6-75,3 2 0,8 10 1,-8 4-1,-3 5-419,-2 3 0,-2 2 0,0 3 0,-3 2-1397,-4-2 1726,4-3 0,-7-2 0,10-1 0</inkml:trace>
  <inkml:trace contextRef="#ctx0" brushRef="#br0" timeOffset="200">784 39 7902,'0'-22'337,"3"10"1,1 8 0,4 11-49,-3 15 1,4 11 0,1 16 0,0 4-290,-1 3 0,1 4 1,-5 10-1,4 5-15,4 3 1,-9-8-1,4 3 1,-6-6-702,-2-1 0,0-11 0,0-6 716,0-11 0,0-16 0,0-12 0</inkml:trace>
  <inkml:trace contextRef="#ctx0" brushRef="#br0" timeOffset="751">479 431 7997,'0'-22'-568,"0"8"0,3-1 666,4-2 0,7 1 0,16-1 0,6 2-110,5-2 1,5 5-1,5 0 1,7 0 413,5 0 0,-5 7 0,-3 0 0,1 10 92,0 9 0,-8 8 1,3 5-1,-8 4-179,-6 3 0,-6 2 0,-11 8 0,-3 0-244,-3-1 1,-9-7 0,2 1 0,-4-1-79,-3-2 1,-10 0-1,-5-8 1,-4 1-151,-3-8 0,0 1 0,1-13 0,-1-2 135,0-3 0,3-11 0,2-6 0,5-4 40,2-3 1,3 0 0,7-2-1,0-3-78,0-2 1,2 0 0,5 7 0,8 1-79,4-1 1,1 0 0,-1 0-1,0 3-33,6 4 0,4-4 0,0 5 0,5-3-108,-1 2 0,9-2 1,-9 7-1,4 1 95,-1-1 1,-2 3 0,2 7 0,-7 0 209,-5 0 1,-2 0 372,0 0 1,-10 2-1,-5 6 1,-4 6-137,-3 5 0,0 3 0,0 0 1,0 2-229,0 5 1,0-2-1,0 9 1,0 0 21,0-2 0,2 0 0,3-7 0,5 2 129,2-3 0,2-4 0,11-5 0,1-5 99,3-2 0,10-5 0,-3-12 0,3-10-43,-3-10 1,3-5 0,-10-6 0,-2 1-515,-3-1 0,-12-3 1,-5 0-1,-7 4-95,-7 8 1,-8 0 0,-14 5-1,-9 7-704,-11 5 0,1 5 0,-8 7 1071,3 0 0,-8 19 0,6 5 0</inkml:trace>
  <inkml:trace contextRef="#ctx0" brushRef="#br0" timeOffset="1301">2374 344 9594,'0'29'930,"2"5"0,3 5-555,2 7 1,10 12 0,-2 0 0,4 7-502,3 8 1,-8 2 0,-1 5 0,-4-5-413,-4 0 1,-3-15 0,-2 3 0,0-10-818,0-12 1,-9-16 1354,-6-18 0,-4-14 0,-3-6 0</inkml:trace>
  <inkml:trace contextRef="#ctx0" brushRef="#br0" timeOffset="1534">2287 213 7935,'9'-21'16,"-4"-8"0,10 2 0,2 5 279,2 5 1,3 12-1,2-2 1,5 5 301,7 2 0,5 2 1,3 5-1,-3 8-332,-5 4 0,3 3 0,-10 0 0,-5 0-133,-7-1 0,0 8 0,-9 1 0,-4-4-3,-1-2 1,-13-2-1,-4 0 1,-8 0-533,-7-1 0,2-1 0,-7-3 0,0-3-459,1 3 0,-1-7 0,-3 0 0,8-3-1125,5 0 1987,2 0 0,1-7 0,-1 0 0</inkml:trace>
  <inkml:trace contextRef="#ctx0" brushRef="#br0" timeOffset="1951">2809 170 7935,'0'-15'273,"0"1"1292,10 9-1240,-8-5 0,15 13 0,-7 4 0,0 8-140,-1 4 0,8 3 0,-2-1 1,4 1-350,3 0 0,0 5 0,0-3 0,-1-5-386,1 1 0,0-4 1,0-1-1,-1-8-735,1-4 0,0-3 1285,0 0 0,0-10 0,-1-2 0</inkml:trace>
  <inkml:trace contextRef="#ctx0" brushRef="#br0" timeOffset="2151">3201 126 7935,'-7'-21'-31,"0"-1"142,2 0 0,0 10 127,-2 5 0,4 7 0,-4 9 0,5 13 40,2 12 1,0 10 0,2 6 0,3 11 201,2 9 0,10 5 0,-5 7 0,3 1 36,-1 6 0,-6-2 0,4 10 0,-3 0-260,-6-46 0,-1-1 0,-2 45 0,-7-8 0,-8-12-235,-4-7-1,-10-8 1,0-9 0,2-17-850,3-15 1,5-12 0,2-14-1,5-7-1838,2-6 2667,-7-11 0,5-13 0,-10-11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03.72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87 610 8244,'0'14'-156,"-2"1"0,-3 2 677,-2 2 1,0 5-1,7 5 1,0 10 65,0 9 1,2 8 0,3 9 0,4 1-261,4-1 1,-6 10 0,7 5 0,1 2-314,-3-2 1,0 2 0,-7-12 0,2-4-737,-2-6 0,-3-14 0,-2-2 148,0-13 0,0-19 0,-2-14-189,-5-17 1,2-6 0,-10-13-1,1-6 763,2-4 0,-8-13 0,6 3 0,-5-14 0,-3-6 0</inkml:trace>
  <inkml:trace contextRef="#ctx0" brushRef="#br0" timeOffset="217">0 566 8244,'10'-43'72,"2"2"0,10 4 0,0 11 220,-1 9 0,8 7 0,3 10 0,-1 2 162,1 6 0,6 4 0,-4 12 0,0 3-84,-5 2 1,3 2 0,-3-4-1,-3 4-147,-1 3 0,-6-7 0,-5 2 0,-6-3-185,-6 3 0,-2-4 0,-5 4 0,-7-5-73,-10-2 1,-7-3-1,0-2 1,-7-3-419,-5 3 0,-3 0 1,3-2-1,2-8-469,3-5 0,10 6 1,-3-1-1,4-2 922,4-3 0,-1-2 0,0 0 0</inkml:trace>
  <inkml:trace contextRef="#ctx0" brushRef="#br0" timeOffset="486">806 327 8244,'-15'0'267,"1"0"324,-3 0 1,-2 0 0,-3 2-71,0 5 0,0 1 0,0 11 0,3 8-101,5 4 0,-6 5 1,8 10-1,0 3-299,5 1 0,4 11 0,3-5 0,0 2-477,0 0 0,3-10 0,6 3 0,11-5-1248,6-2 0,6-11 1604,-3-4 0,5-14 0,9-5 0</inkml:trace>
  <inkml:trace contextRef="#ctx0" brushRef="#br0" timeOffset="668">1198 566 9377,'-12'22'735,"-8"0"1,8 0 0,-2 2-664,-1 5 1,3-3 0,-5 11 0,3 1-657,-3 4 0,5-6 1,0-2-1,0-3-659,-1-4 1,-1 4 1242,-8-2 0,0 0 0,1-7 0</inkml:trace>
  <inkml:trace contextRef="#ctx0" brushRef="#br0" timeOffset="853">849 653 8365,'3'-12'707,"4"5"1,-2 7 0,10 7-1,1 10-367,4 10 1,2-1 0,2 11-1,2 1-268,3 4 0,3-1 0,-3-3 1,5-1-215,0 1 0,4-6 0,-6-3 0,-1-5-717,1-2 0,-3-3 0,-7-4 859,-1-8 0,1-5 0,0-2 0</inkml:trace>
  <inkml:trace contextRef="#ctx0" brushRef="#br0" timeOffset="1001">1437 849 8369,'-21'-12'1437,"6"3"-1163,1 9 0,9 2 0,-2 5 0,7 8-346,7 4 1,-5-4 0,8-1 0,0 3-693,4 2 0,-2 3 764,3 0 0,-1 0 0,8 0 0</inkml:trace>
  <inkml:trace contextRef="#ctx0" brushRef="#br0" timeOffset="1151">1525 697 8244,'-22'-22'666,"0"0"653,0 1-2042,0 8 1,13 4-1024,9 9 1746,9 0 0,13 9 0,0 4 0</inkml:trace>
  <inkml:trace contextRef="#ctx0" brushRef="#br0" timeOffset="1386">1721 0 8244,'21'15'0,"1"-1"234,0 3 0,7 12 1,0 7-1,-2 5 307,-3 3 1,5 9-1,0 5 1,-3 8-77,-1 6 0,-6-4 1,-4 7-1,-8 0-3,-5 5 1,-2-3-1,-2 1 1,-8-3-196,-12-5 1,-7-2 0,-9-3 0,1 0-757,-1 1 0,-1-13 0,3-10 489,7-11 0,4-8 0,4-2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14.57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305 240 8345,'-24'-7'10,"-5"0"0,5-1 0,-5 8 163,5 0 0,9 3 1,1 4-1,-1 8 286,3 4 1,-5 5-1,8 5 1,-1 8-93,0 4 0,-4 12 0,4 7 1,0 8-56,1 5 1,-1 9 0,5-2 0,-2 5-152,2 2 0,3-3 0,2-4 0,2-7-610,5-6 1,5-4 0,13-5-1,1-9-424,3-10 0,3-10 0,-6-12 0,6-5 873,2-3 0,-8-11 0,6-10 0</inkml:trace>
  <inkml:trace contextRef="#ctx0" brushRef="#br0" timeOffset="367">632 654 8183,'-19'-22'0,"2"3"103,2 4 0,1-2 0,-8 10 0,0 2 651,0 3 1,1 2 0,-1 2 0,0 6-266,0 6 1,3 8 0,2 4 0,5 3-396,2-2 0,1 5 0,4-1 0,-2 0-218,2 1 0,2-3 0,6-10 0,4-2-434,7-2 0,13-10 0,2 2 1,0-5 52,3-2 1,-8 0 0,5 0 0,-5 0 124,-2 0 1,0-7 0,-3-3 535,-5-2 0,3 5 0,-7-5 1288,2 2-1228,-7 3 0,12 9 0,-10 6 0,-2 6 2,-3 6 1,-2 4-1,0 5 1,3 7-165,4 5 0,-4 10 0,4 2 0,-5 3-306,-2 4 0,7-4 0,1 0 0,-3-3-1226,-3-5 1478,-2-2 0,10-2 0,2-1 0</inkml:trace>
  <inkml:trace contextRef="#ctx0" brushRef="#br0" timeOffset="534">480 1285 8355,'-15'-2'-176,"1"-5"1,11 4 594,3-4 1,17 5-1,15 2 1,1 0-460,6 0 0,2-3 0,3-2 40,-1-2 0,1-10 0,0 5 0</inkml:trace>
  <inkml:trace contextRef="#ctx0" brushRef="#br0" timeOffset="851">1177 436 8132,'-10'-12'-620,"5"-7"1,-7 4 0,0-2 1670,0 3 1,7 2-1,-5 7-407,1-2 1,-1 2 0,-7 12 0,5 8-295,2 4 1,-4 5 0,4 5-1,0 10-69,1 9 1,-6-2 0,8 7 0,2-2-214,3 0 0,2 2 0,0-4 1,0 1-365,0-1 0,9-6 1,6-6-1,7-8-584,7-5 0,-3-10 1,10-1-1,3-4 880,2-4 0,3-12 0,-1-5 0</inkml:trace>
  <inkml:trace contextRef="#ctx0" brushRef="#br0" timeOffset="1033">1547 567 7848,'-3'-12'1103,"-4"5"1,5 14-1,-8 7 1,3 8-882,-1 7 0,1-2 0,7 7 1,-2-1-275,-6 1 0,6-5 1,-5 5-1,4-2-312,3-6 1,-2 6-1,-3-3 1,-2-3 363,2-1 0,-7-4 0,0 1 0</inkml:trace>
  <inkml:trace contextRef="#ctx0" brushRef="#br0" timeOffset="1217">1351 610 8284,'14'8'1016,"-2"1"0,0 3-632,1 5 0,-6 3 0,7 2 0,3-1-239,3 1 1,1 7-1,1 0 1,0-2-200,0-3 1,0-2 0,-1-3 0,-1-2-1000,-6-2 0,6-11 1053,-6 4 0,5 4 0,3 0 0</inkml:trace>
  <inkml:trace contextRef="#ctx0" brushRef="#br0" timeOffset="1349">1721 828 8132,'0'-12'829,"0"2"0,2 13 0,3 4-813,2 8 1,8-3-1,-5 2 1,2 3-424,5 3 1,2-6 406,3 1 0,0-1 0,-1 8 0</inkml:trace>
  <inkml:trace contextRef="#ctx0" brushRef="#br0" timeOffset="1499">1852 589 8132,'-22'-8'0,"2"-1"-959,6-3 1202,-5 7 0,19-5 0,0 10-857,12 0 614,-3 10 0,20-8 0,-4 8 0</inkml:trace>
  <inkml:trace contextRef="#ctx0" brushRef="#br0" timeOffset="1918">2026 153 7929,'14'7'0,"-2"3"377,-2 2 0,7 10 1,0 12-1,7 5 234,5 6 0,8 14 0,-8-1 0,0 5-322,2 2 1,-16 10-1,-1 2 1,-9 1-271,-5-6 0,-12-4 0,-10-5 0,-12-5-334,-7-7 0,7-17 1,5-12-1,5-13-562,2-6 0,8-3 0,2-3 877,2-4 0,3-5 0,7-10 0</inkml:trace>
  <inkml:trace contextRef="#ctx0" brushRef="#br0" timeOffset="2201">2418 1 8177,'14'9'29,"1"8"190,2 10 0,5 0 1,4 11-1,3 8 401,-2 10 1,-1 9 0,1 8 0,0 7-121,-8 4 1,0 6-1,-11 7 1,-7-44-1,-2 3-165,-4 4 0,-2 0 1,-3 0-1,-5-1 1,-7 0-1,-4-2 1,-1-1-1,-2-1-317,-2 0 0,-3-1 0,-5 2 0,-2 0 0,2-1 0,1 1 0,-1-1 0,0-1-363,2-4 0,2-1 0,4-7 1,1-2-1,-23 30 0,5-7-2933,6-5 3278,23-28 0,0 6 0,19-29 0,0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19.54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153 349 8319,'-22'10'946,"10"2"1,2 10 0,10 2-132,0 5 1,3 7 0,2 13 0,4 4-279,3 3 1,-4-8-1,6 5 1,3-2-575,2 0 0,3 0 0,-2-10 1,-3-5-1388,-3-7 0,-2-5 0,5-2 1424,-2 0 0,-11-10 0,6-2 0</inkml:trace>
  <inkml:trace contextRef="#ctx0" brushRef="#br0" timeOffset="183">0 393 12157,'22'7'0,"0"3"426,0 2 0,7 0 0,2 5 1,6-5-755,9-2 0,-3 4 1,8-7-1,-5-2-827,-3-2 0,-1-3 0,-6 0 1155,-7 0 0,5-10 0,0-2 0</inkml:trace>
  <inkml:trace contextRef="#ctx0" brushRef="#br0" timeOffset="331">436 88 8231,'0'14'149,"0"1"1,0 2 469,0 2 0,-7 13 1,-1 6-1,4 8 2,1 5 1,3 17-1,0-3 1,0 3-175,0 0 1,10-3-1,2 0 1,2-2-602,1-5 1,0 0 0,6-12 153,1-4 0,0-4 0,0 6 0</inkml:trace>
  <inkml:trace contextRef="#ctx0" brushRef="#br0" timeOffset="881">1176 502 7737,'0'12'-646,"0"0"1,0-5 763,0 8 1,8-3 0,-1 2 0,0 3 354,3 3 1,-5 11 0,7 5-1,0 5-279,0 3 1,-5 0 0,5-1 0,0 1-401,1-1 0,-9-2 0,4-2 0,-6-5-532,-2-3 0,0-2 738,0-7 0,0 0 0,0 0 0</inkml:trace>
  <inkml:trace contextRef="#ctx0" brushRef="#br0" timeOffset="1113">1111 371 8103,'19'-22'0,"-2"0"0,-2 1 110,2-1 0,2 10 0,3 5 0,0 4 537,-1 3 0,9 3 0,-1 4 0,0 7 76,2 6 0,-4 1 0,7-1 0,-3-1-145,-4 3 1,-6-12 0,-4 14-434,-2 2 1,-10-4 0,2 7 0,-7-7-278,-7-7 0,-5 4 0,-13-7 0,-1 2-759,-3 1 1,-10-10 0,3 5 0,-3-3-648,3 0 0,-3 0 0,10-7 1538,2 0 0,3 0 0,2 0 0</inkml:trace>
  <inkml:trace contextRef="#ctx0" brushRef="#br0" timeOffset="1280">1677 567 6844,'7'14'0,"1"1"512,-3 2 0,-3-5 1,-2 5-138,0 7 1,0-2-1,-2 7 1,-3-5-812,-3-2 1,-1 0 0,4 0 435,-2-1 0,-10 1 0,5 0 0</inkml:trace>
  <inkml:trace contextRef="#ctx0" brushRef="#br0" timeOffset="1497">2004 480 8103,'22'22'364,"-8"-1"1,1 1-1,2 2 32,2 5 1,3-2 0,-3 9 0,0 3-232,3 2 1,-12 3-1,12-3 1,-5-2-591,-5-3 1,0 0 0,-7 8-1,2-3 425,-2-5 0,-12 5 0,-6-7 0</inkml:trace>
  <inkml:trace contextRef="#ctx0" brushRef="#br0" timeOffset="1716">2113 436 8103,'22'-12'-96,"-1"5"0,1-3 0,0 3 0,0 2 703,-1 3 1,1 9 0,0 3-1,0 2-173,0 5 0,-1 2 0,1 3 0,0 0-230,0-1 0,-10 1 0,-5 0 0,-7 2-313,-7 5 1,-5-5-1,-13 5 1,-4-4-307,-7-4 1,-12-1 0,-3-3 0,0-3-2588,-2 3 3002,7-7 0,-17 0 0,7-10 0</inkml:trace>
  <inkml:trace contextRef="#ctx0" brushRef="#br0" timeOffset="1999">1242 1 8103,'-32'22'0,"-4"-1"0,-5 4 493,-3 4 0,8 4 1,2 13-1,5 3 217,10 2 0,-1 9 0,13-2 0,2 5-269,3 2 0,14 1 0,7-1 0,10 0-432,5 1 0,5-8 0,9-3 1,6-1-676,1-6 1,6-4 0,9-8 0,2-9-2483,-1-11 3148,-4-6 0,-1-10 0,-1 0 0</inkml:trace>
  <inkml:trace contextRef="#ctx0" brushRef="#br0" timeOffset="2215">2548 23 8103,'22'21'107,"2"8"1,3 3 0,2-1 122,-2 1 0,-3 9 0,-3 0 1,1 10 343,0 4 1,-3-4-1,-2 5 1,-5 0 296,-2-1 1,-3-4 0,-7 5 0,-2-3-977,-5-5 0,-5-2 1,-10-5-1,0-2-2480,0-3 2585,0-9 0,-9 4 0,-3-9 0</inkml:trace>
  <inkml:trace contextRef="#ctx0" brushRef="#br0" timeOffset="2433">3136 719 8105,'22'0'237,"0"0"1,2 0 540,5 0 1,-5 0 0,8 0 0,-1 0-632,5 0 0,6 0 1,1-2-1,1-3-357,-1-2 210,1-10 0,9 5 0,3-10 0</inkml:trace>
  <inkml:trace contextRef="#ctx0" brushRef="#br0" timeOffset="2530">3572 502 8105,'-44'0'0,"-2"0"505,-5 0 1,13 0 0,-3 0 0,4 0-305,3 0 1,8 0-202,-3 0 0,5-10 0,2-2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25.22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53 305 8128,'3'15'1249,"2"-1"-726,2 3 1,3-5 0,-6 3 0,6-1-388,2-2 0,-4 8 0,6-6 0,3 3-685,2-2 1,-4-3 548,-1-5 0,11 5 0,8 10 0</inkml:trace>
  <inkml:trace contextRef="#ctx0" brushRef="#br0" timeOffset="149">75 22 8128,'-22'0'0,"3"-2"1637,5-6-1329,-6 6 0,20-8-308,0 10 0,10 0 0,12 0 0</inkml:trace>
  <inkml:trace contextRef="#ctx0" brushRef="#br0" timeOffset="451">620 218 8212,'12'3'1142,"-3"1"-529,1 4 1,-5-1 0,9-7-630,3 0 0,3 0-622,2 0 0,-3-10-437,-5-4 756,-4 4 1,-20 0-1,-4 10 1,-8 0-8,-7 0 0,5 0 326,-5 0 0,-5 0 0,0 0 0</inkml:trace>
  <inkml:trace contextRef="#ctx0" brushRef="#br0" timeOffset="1182">663 240 9574,'22'0'782,"0"0"1,0 0 0,2 0-352,5 0 1,-5-7 0,5-1-12,-5 4 1,-2 1-1,0 3 579,0 0-936,-10 0 0,-5 0 0,-14 0 0,-8 0-267,-4 0 0,-10 0 0,-3 0 0,-2 0 254,-4 0 0,4 0 1,0 0-1,0 0-387,0 0 0,8 0 1,-3 0-2992,4 0 3328,4 0 0,8 0 0,4 0 0</inkml:trace>
  <inkml:trace contextRef="#ctx0" brushRef="#br0" timeOffset="1749">576 588 8010,'-12'0'775,"-7"0"1,19 0 0,0 0-606,12 0 1,7 0-1,3 0 1,0 0 245,-1 0 1,1 0-1,0 0 337,0 0 0,0 0 185,-1 0-842,-9 0 1,-4 0-157,-16 0 0,-4 0 0,-9 0 0,-1 0-90,0 0 1,-7 0 0,0-2 0,2-3-508,3-2 1,2 0 0,1 7-2261,-1 0 2917,0 0 0,10-10 0,2-2 0</inkml:trace>
  <inkml:trace contextRef="#ctx0" brushRef="#br0" timeOffset="1965">1251 175 11064,'0'21'890,"0"1"0,0 0 0,3 0-755,4-1 1,-2 1-1,7 0 1,0 0-1009,0 0 0,0-1 873,3 1 0,4 10 0,-7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24.67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20 545 8155,'-13'0'786,"6"0"1,17 0-1,14 0-358,17 0 0,15-2 1,16-3-1,11-5-321,9-2 1,-43 6 0,1-2 0,4-4-1,1-1 1,-1 0 0,1 0-208,-1-1 1,1-1 0,-2 0-1,0 1 1,-3 3 0,-1 0-1,38-11-677,-12 0 0,-19 8 1,-12 2-582,-13 2 1,-19 3 1357,-12 7 0,-19 10 0,-15 2 0</inkml:trace>
  <inkml:trace contextRef="#ctx0" brushRef="#br0" timeOffset="350">281 719 8134,'-36'20'112,"-1"-6"1,18-2 435,-3-4 1,17-6 0,8 5-270,16-4 1,3-3 0,9 0 0,-2 0-11,0 0 0,10 0 1,-3 0-1,3 0-116,-3 0 1,-2 0 0,-7 0-1,2 0-209,-2 0 1,-3 7 0,-2 3 0,-3 2-251,-5 5 0,-4 2 0,-10 3 0,-2 0 87,-6-1 1,-6 11-1,-15 4 1,-5 5 178,0 3 0,-7-3 0,5-2 0,-3-5 133,3-3 1,4 5 0,10-7 0,3-2 149,5-3 1,4-9 0,15-3 141,9-3 1,13-1 0,21-11 0,5-2-11,3-2 1,0-2-1,4 4 1,-2-3-329,3 4 1,-6 1 0,1 3 0,-3 0-1106,-4 0 0,-6 7 0,-9 3 1058,-12 2 0,0 3 0,-10 6 0</inkml:trace>
  <inkml:trace contextRef="#ctx0" brushRef="#br0" timeOffset="3197">303 88 8648,'0'14'1271,"0"1"0,2-1 0,5 8-977,8 0 0,-3-3 1,0-2-1,-2-2-68,-5 2 0,4-5 0,1 0 301,2-2-549,-7-3 0,12-10 0,-10-4 1,0-10-234,3-9 0,0-1 0,7-7 0,-3 0 68,3 0 1,2 8 0,3-3 0,0 7 160,0 7 0,0 6 0,-1 9 0,1 0 30,0 0 1,0 17 0,-1 7 0,1 7-837,0 8 0,-8 2 0,-1 3 832,-4-1 0,8 11 0,-5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31.3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88 806 8157,'10'-22'108,"-6"0"1,9 1 0,-1-4 186,0-4 1,0 3 0,5-11 0,-3-1-84,3-3 1,-5-3-1,0 1 1,1-3-171,-1-5 1,-8 5-1,4-7 1,-6 2-237,-2 0 0,-2 7 0,-6 11 0,-4 1 169,0 5 1,-7 13-1,4 7 1,-4 4 362,-3 3 1,3 12 0,0 10 0,2 14 156,0 13 1,-8-1-1,13 10 1,-2 3-365,-1 2 1,11 9 0,-4 1 0,6-3-633,2-2 0,2-5 0,6-3 1,6-4-228,5-3 1,13-5 0,4-11 0,8-11 266,6-9 1,-4-7-1,5-12 1,-5-6 332,-2-6 0,-3-8 1,-5-7-1,-7-7 233,-5-5 0,-4 4 0,-3 1 1,-5 0 241,-2 2 0,-3-5 0,-7 10 0,0 2 394,0 3 0,-3 12 0,-4 5-282,-7 4 0,1 6 1,-1 4-1,-1 10-185,3 10 0,0 7 1,7 9-1,-2-2-292,2-4 1,3 4 0,2-7 0,0 2 46,0 0 1,10-9 0,4-1-1,5-6 96,3-6 0,0-9 1,0 0-1,0-10 57,-1-9 0,-1-8 1,-3-5-1,-5-4-127,-3-3 1,-1 5-1,-8-5 1,0 2-176,0 6 0,-8 2 0,-1 2 0,-1 0-1836,0 0 0,-4 8-2029,7-1 3985,-1 10 0,18-4 0,2 9 0</inkml:trace>
  <inkml:trace contextRef="#ctx0" brushRef="#br0" timeOffset="400">1068 610 7836,'0'-22'-100,"-3"3"1,-1 2 0,-6 5 426,-2 2 0,5 3 1,-8 7-1,-2 0 33,-2 0 1,-3 10 0,0 4 0,0 5-209,1 3 0,6 7 1,1 3-1,-1 2-95,3 4 1,2-4 0,10 0 0,0 0-112,0 0 0,10-5 1,7 5-1,7 0 215,5-1 0,7 4 0,-6 6 1,-1 1 95,2-1 1,-14 1 0,2-1 0,-7 1 18,-7 0 0,-5 2 0,-7 2 1,-10 3-141,-10-3 0,-6-4 0,-13-8 0,-3-5-145,-2 1 0,-7-18 1,10 1-1,4-13-281,6-9 0,11-7 0,0-15 0,10-8-334,10-4 1,5-10 0,2 1 0,2 1-1086,5 3 1,13 5 1708,9 5 0,10-5 0,-6 7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28.7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22 867 8446,'0'22'0,"0"2"338,0 5 0,0-2 0,0 9 0,3 3 189,4 2 1,-2 2-1,9 1 1,3-1-410,3 1 1,1 7-1,-1 0 1,-3-3-627,-3-2 0,-9-3 0,2 1 1,-4-3 507,-3-5 0,0 6 0,0-9 0</inkml:trace>
  <inkml:trace contextRef="#ctx0" brushRef="#br0" timeOffset="217">22 671 8149,'22'0'216,"2"0"1,3 0-1,4 0 184,3 0 0,-7 0 0,4 2 1,-2 6 180,0 6 1,0-2-1,-7 3-163,0 2 0,-3 2 1,-4 3-392,-8 0 0,-7-1 0,-7-1 0,-10-3-365,-10-3 0,-4-2 0,-8 5 0,3-5-282,-3-2 1,0 0 0,1-5 619,1 2 0,1 0 0,-7-7 0</inkml:trace>
  <inkml:trace contextRef="#ctx0" brushRef="#br0" timeOffset="502">632 497 8149,'-22'0'326,"1"0"1,6 2 0,0 3 0,1 5 455,2 2 1,-5 2 0,7 8 0,1 0-265,-1 0 1,3 9-1,7 5 1,0 6-339,0 1 0,0 3 0,2 2 0,5 3-338,8-2 0,7-3 1,4-5-1,6-5-1058,2-7 1,2-7 0,7-8 1215,1-6 0,9 4 0,3 0 0</inkml:trace>
  <inkml:trace contextRef="#ctx0" brushRef="#br0" timeOffset="701">1220 649 8149,'-22'0'1107,"0"0"0,3 10 0,2 4 0,5 6-676,2 2 0,-4 7 0,4 0 0,1 0-322,-1 2 0,-5 1 0,8 4 0,0-5-603,-3 1 0,5-8 0,-7 5 0,0-5-1563,0-2 0,5-10 2057,-8-5 0,-9-4 0,-10-3 0</inkml:trace>
  <inkml:trace contextRef="#ctx0" brushRef="#br0" timeOffset="834">893 758 8149,'15'-12'857,"-1"5"1,1 7-1,4 7-571,-4 8 1,4 4 0,-4 5-1,4 3-218,3 2 0,0 2 1,2-4-1,2 4-189,3 3 0,0-7 121,-7 2 0,10-5 0,2-2 0</inkml:trace>
  <inkml:trace contextRef="#ctx0" brushRef="#br0" timeOffset="1001">1460 867 8649,'-20'14'1211,"6"1"0,-3-8 0,10 8-717,2 2 1,2 2-1,6 0 1,2-2-552,2-2 0,10-3 0,-3 5 1,6-5-1032,1-2 0,1 4 0,0-7 1088,0-2 0,-1-2 0,1-3 0</inkml:trace>
  <inkml:trace contextRef="#ctx0" brushRef="#br0" timeOffset="1133">1481 584 7391,'-21'0'0</inkml:trace>
  <inkml:trace contextRef="#ctx0" brushRef="#br0" timeOffset="1900">1612 170 8184,'15'-36'20,"-1"0"1,-2-1-1,5 18 1,-2 2 75,2 2 0,9 11 0,6-1 0,-1 12 3,1 15 0,4 9 0,-5 15 1,1 3 206,-1 1 0,-2 18 0,-7-3 1,0 3 282,0 0 0,-3 7 0,-5 2 0,-6 3-109,-6 0 1,-2-7 0,-2 7 0,-8-1-402,-12-1 1,-2-3 0,-12-10 0,-1-2-1308,4-5 1,-6-5 1227,10-9 0,-10-10 0,5-3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40.1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153 197 8204,'-10'-13'350,"8"6"1,-5 14 0,4 10 230,3 10 0,0 7 1,0 12-1,3 5-69,4 7 0,-2 5 0,9 2 0,1 0-454,-3 1 0,5 6 1,-7 1-1,-1-3-397,1-2 0,4-13 0,-6-6 1,-3-11 338,-3-8 0,8 3 0,2 1 0</inkml:trace>
  <inkml:trace contextRef="#ctx0" brushRef="#br0" timeOffset="350">1 545 12485,'34'12'107,"-5"-5"0,4-2 0,4 0 0,4 2-472,2-2 1,1-5 0,2-7-1,2-8-423,3-4 1,-7-3 0,-10 0 0,-3-2 296,-4-5 1,-3 5 0,-5-7-1,-4 2 491,-8-1 0,-5-6 0,-4 5 0,-3-1-47,-2 1 0,-8-5 0,6 6 287,-3 4 0,-3 4 290,-7 8 0,8 6 0,2 18 1,2 12 109,5 12 0,-5 9 0,3 6 0,2 4-192,3 2 0,2 1 0,0 5 0,0-3-283,0 2 1,0-4 0,0 2-1,0 2-500,0 3 1,7-7 0,0-3 0,-2-2-1125,-2 0 1,-1-8 1458,5-6 0,-4-11 0,6 6 0</inkml:trace>
  <inkml:trace contextRef="#ctx0" brushRef="#br0" timeOffset="601">1089 501 8059,'8'34'52,"-1"-5"1,3 3 0,-6-1 0,4 3 670,-3 5 0,7 9 0,0 3 0,2 0-370,1 2 0,-3 3 0,5 9 0,-5-2-400,-2-5 0,4 3 0,-7-11 0,-2-1-943,-2-3 1,-3-5 989,0-5 0,0-4 0,0-11 0</inkml:trace>
  <inkml:trace contextRef="#ctx0" brushRef="#br0" timeOffset="836">1198 480 8140,'22'-22'145,"2"0"1,3 3 154,2 4 0,0 6 1,-7 9-1,0 0 66,-1 0 1,1 9 0,2 6 0,3 2-164,2-3 0,0 6 0,-7-6 1,-3 5-99,-4 3 0,2-7 0,-10-1-142,-2 3 0,-3-5 0,-4 0 1,-6-2-212,-6-5 0,-8 0 1,-7 0-1,-7 2-1843,-5-2 2091,7-3 0,-17-2 0,5 0 0</inkml:trace>
  <inkml:trace contextRef="#ctx0" brushRef="#br0" timeOffset="1087">1351 175 7881,'-22'-12'-179,"0"-5"0,0 9 1,1 4 581,-1 1 1,-7 3-1,-3 0 1,-1 0 158,-6 0 0,5 17 0,0 5 1,0 5-156,0 4 0,8 3 0,-3 12 0,7 5-225,7 7 1,-2 5 0,10 4-1,2 6-190,3 7 0,4-3 0,6 1 0,9-3 93,9-5-85,8-12 0,19-5 0,3-9 0</inkml:trace>
  <inkml:trace contextRef="#ctx0" brushRef="#br0" timeOffset="1302">1830 1 8065,'10'55'0,"4"8"139,5 7 0,1 10 0,-3-5 0,-3 3 488,3 4 0,-7 3 1,-3 2-1,-7 0-122,-7 0 1,-8-7-1,-16 0 1,-13-1-526,-11-1 1,-1-6 0,0-11 0,1-5 19,-1-3 0,-12-2 0,-9-8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36.26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197 66 8194,'-27'15'217,"5"-1"1,-4 3 0,14 12 0,-3 10 4,0 9 0,8 18 1,-5 16-1,0 10-51,5-42 1,2 1 0,2 8 0,1 1 0,-3 5 0,0 1 0,2 4-1,-1 2-73,1 3 0,-1 0 0,0-2 0,1 0 1,3-2-1,2 0 0,1-1 0,1-2-47,2-3 0,3-2 0,3-3 0,2-3 0,18 35 1,2-20-367,4-16 1,4-13-1,1-6 1,1-8-532,-1-5 1,-9-12 845,-5-5 0,5-4 0,0-3 0</inkml:trace>
  <inkml:trace contextRef="#ctx0" brushRef="#br0" timeOffset="333">1198 153 8059,'0'22'122,"0"0"1,0 2 0,0 3 246,0 2 1,0 9-1,0 1 1,0 7-169,0 5 1,0-3-1,0-9 1,0-3-334,0 3 1,0-5 0,0 0 0,0-3-470,0-4 0,0-3 0,0-2 601,0 0 0,-9-10 0,-3-3 0</inkml:trace>
  <inkml:trace contextRef="#ctx0" brushRef="#br0" timeOffset="516">785 828 8059,'-15'3'-259,"3"4"274,2 8 0,5-6 0,15-2 440,12-4 0,12-3 1,19 0-1,10 0-280,7 0 0,22-7 0,2-3 0,-42 4 0,0 0-111,3-2 1,-1-1 0,1-1 0,-1 1 0,2-2 0,-1 0 0,2 0 0,0 0-129,2 0 1,-2 0 0,-4 1-1,-2 1 1,37-6 0,-13 8 63,-8 5 0,-11-8 0,-3-2 0</inkml:trace>
  <inkml:trace contextRef="#ctx0" brushRef="#br0" timeOffset="884">676 1569 8064,'-8'21'-33,"1"1"0,0 0 0,7 2 1,0 5 561,0 8 0,7 4 1,3 5-1,2 2-32,5 3 0,-5 2 0,3-5 0,-1 3-411,-2-2 1,5-6-1,-7-4 1,-1-3-840,1 3 0,-3-8 0,-7-2-9,0-4 0,-9-11 1,-6-2-1,-4-4 762,-3-11 0,0-9 0,0-17 0,1-7 0,-11-5 0,-2-3 0</inkml:trace>
  <inkml:trace contextRef="#ctx0" brushRef="#br0" timeOffset="1066">523 1721 8064,'20'-56'0,"-3"6"0,-1 4-350,9 2 1,-4 18 0,8 6 0,-4 8 816,-4 7 1,9 3 0,-1 2 0,-3 2 19,-2 6 0,-2 4 0,0 7 0,0-2 72,-1-3 1,-6 1 0,-3 7-262,-2-1 0,-3-6 1,-7 0-339,0 1 0,-10-6 0,-4-3 0,-6-2-488,-1 2 0,-4-4 0,-1 4 0,-3-4-258,2-3 0,1 0 0,-1 0 786,-2 0 0,0 0 0,7 0 0</inkml:trace>
  <inkml:trace contextRef="#ctx0" brushRef="#br0" timeOffset="1317">1133 1307 8064,'-10'-19'616,"-4"5"0,2-3-35,-3 9 1,3 3-1,-5 13 0,5 6 76,2 6 0,-4 4 0,4 5 1,0 7-336,1 5 0,2 3 0,7-1 0,0 3-698,0 5 1,0-7 0,0 2-1,2-8-677,5 1 1,15-7 0,14-3 1052,5-5 0,3-12 0,0-2 0</inkml:trace>
  <inkml:trace contextRef="#ctx0" brushRef="#br0" timeOffset="1499">1634 1394 8044,'-22'22'62,"3"0"1,2 0 0,2 0 267,-2-1 1,5 8 0,0 3 0,0 2-309,0 4 0,7-4 0,-2 0 0,4-2-221,3-6 0,-7-2 1,0-2-1,0 2 199,-3 5 0,-2-4 0,-10 6 0</inkml:trace>
  <inkml:trace contextRef="#ctx0" brushRef="#br0" timeOffset="1684">1329 1547 7934,'19'2'295,"-2"6"1,-5 6 147,-2 5 1,7 11 0,-2 1-1,4 3-178,3 5 1,-1-1-1,1 1 1,0-3-247,0 3 0,2-8 0,3-2 1,2-7-1318,-3-7 0,-2 2 1298,-2-10 0,0-9 0,0-11 0</inkml:trace>
  <inkml:trace contextRef="#ctx0" brushRef="#br0" timeOffset="1832">1808 1678 8044,'-14'0'2694,"-1"0"-2252,10 0 0,-4 2 1,9 5-825,0 8 1,9-3 0,3 2 0,3 1-391,-1-3 1,1 0 771,7-5 0,-1-4 0,1 6 0</inkml:trace>
  <inkml:trace contextRef="#ctx0" brushRef="#br0" timeOffset="1948">1808 1460 8044,'-14'-12'-1085,"-1"4"1085,10 6 0,-4-8 0,9-2 0</inkml:trace>
  <inkml:trace contextRef="#ctx0" brushRef="#br0" timeOffset="2367">1982 1024 8038,'15'-7'0,"-3"-3"114,-2-2 1,7 7-1,-3 1 87,5 8 0,3 11 0,0 14 0,0 7 48,-1 5 0,1 13 1,0 1-1,0 3-6,0 0 0,-10 0 0,-3 8 0,-1-1-149,-1 0 1,-2-2 0,-15-2 0,-9-5-322,-8-3 0,-4-2 0,4-8 227,-2 1 0,0-10 0,7-3 0</inkml:trace>
  <inkml:trace contextRef="#ctx0" brushRef="#br0" timeOffset="2800">2636 1 8062,'9'22'-364,"6"2"0,4 7 356,3 13 1,0 11 0,-1 20 0,-1 10 266,-6 7 1,-4-39 0,0 1 0,-2-2 0,1 2 0,2 4-1,2 0-60,1 3 1,1-1 0,0-3 0,-1 0 0,-3 1 0,0 0 0,0-2 0,-1-1-127,2 0 1,-2-1-1,-3 2 1,-2-1-1,-1 1 1,-3 0 0,-2-1-1,-3-1-128,-1-4 0,-4-1 1,-5 1-1,-4-1 1,-1 0-1,-3-1 0,-2 0 1,-3 1-265,0 0 0,-1-2 1,0-3-1,0-3 1,-30 32-108,7-6 0,-4-11 0,-1-3 0</inkml:trace>
  <inkml:trace contextRef="#ctx0" brushRef="#br0" timeOffset="3184">3528 1242 8003,'-12'0'903,"5"0"0,14 0 1,10 0-806,10 0 1,2 0-1,12 0 1,5 0-538,0 0 1,7 0-1,-2 0 439,-3 0 0,8 0 0,0 0 0</inkml:trace>
  <inkml:trace contextRef="#ctx0" brushRef="#br0" timeOffset="3315">3942 1003 8003,'-56'0'132,"1"0"0,6 0 0,-1 0 252,1 0 0,3 2 0,3 3 0,2 4-371,4 4-13,6-9 0,9 16 0,0-8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59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153 218 8289,'0'44'44,"2"2"1,3 2 0,5 5 298,2 3 1,2 2-1,6 5 1,-3-3-103,-3-2 0,-2-7 1,5 5-1,-5 0-357,-2-1 1,5-9 0,-8 0 0,-2-10-355,-3-4 470,-2-3 0,-10-17 0,-2-2 0</inkml:trace>
  <inkml:trace contextRef="#ctx0" brushRef="#br0" timeOffset="333">1 501 9027,'21'0'1152,"1"3"1,2 1-1084,5 4 1,0 6-1,12-4 1,5 0-385,0-1 1,3-2 0,-1-7 0,3 0-216,-3 0 1,-9-2 0,-5-5 0,-5-8 78,-10-4 0,1-5 0,-13-3 0,-2-4 451,-3-3 0,-2 5 0,0-8 0,-2-1 0,-5-3 0,4 4 0,-7 3 0,3 3 17,0 4 1,0 10 0,4 5 318,-4 3 0,5 11 1,-6 15-1,6 10 181,2 9 1,2 7-1,3 8 1,2 5-195,-2 0 0,7 7 0,0-5 0,3 2-493,0-2 1,-1 3-1,5-8 1,-2 3-454,-2 4 623,-1-7 0,8 0 0,0-9 0</inkml:trace>
  <inkml:trace contextRef="#ctx0" brushRef="#br0" timeOffset="616">1264 458 8210,'12'43'0,"-3"1"26,1-1 1,0 1-1,7 2 1,-3 2 666,3 3 1,2 9-1,1-1 1,-3 3-419,-3 4 0,-2-8 0,3 0 1,-8 2-535,-4 3 0,-3 0 0,-3-7 0,-4-10-276,-8-7 1,3-20 0,-2 0-1,-3-7 535,-3-7 0,-1-22 0,-1-7 0</inkml:trace>
  <inkml:trace contextRef="#ctx0" brushRef="#br0" timeOffset="800">1307 458 8181,'24'-22'-7,"3"2"0,2 6 123,-2 7 0,-3 4 1,-2 3-1,2 3 252,5 4 0,-5 5 1,5 10-1,-5 2-53,-2 5 1,-8-5 0,-1 5 0,-4-5 26,-4-2 0,-2 7 0,-3 0-199,0-2 0,-17-3 0,-8-4 0,-6-4-537,-8-1 0,-2-8 0,-2 5 394,-1-2 0,0-3 0,1-7 0</inkml:trace>
  <inkml:trace contextRef="#ctx0" brushRef="#br0" timeOffset="1066">1220 0 8151,'-44'0'0,"1"0"0,2 0 0,2 3 690,3 4 0,7 7 1,-5 16-1,2 6-390,6 5 1,4 12 0,7 5-1,8 5-81,5 3 0,2 1 1,0 3-1,2 5-417,5 3 0,13-1 0,11 3 0,1-10-527,-1-9 0,8-8 0,0-12 0,7-7 725,4-12 0,1-10 0,-7-12 0</inkml:trace>
  <inkml:trace contextRef="#ctx0" brushRef="#br0" timeOffset="1248">1852 44 8151,'21'22'47,"3"12"1,3 9 0,2 13 232,-2 7 1,-5 12 0,-6 7-1,-3 7 155,-4 6 1,-2 4-1,-7-9 1,-2-6-342,-5 1 0,-15-3 0,-17-2 1,-7-7-1277,-4-6 0,-4-1 1182,3-1 0,-14 0 0,26-32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27.3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283 129 8010,'-2'-14'0,"-3"-1"0,-5 1 357,-2 2 0,-2-5-89,-8 9 0,0 1 0,0 7 0,1 3-32,-1 4 0,7 5 1,1 12-1,-3 5 36,-3 7 1,6 6 0,2 1 0,0 1-29,0-1 1,7 1-1,-2-1 1,4-2-201,3-4 0,10 1 0,7-9 1,9-2-697,11-3 0,4-12 1,2-4-1,1-6 25,-1-2 0,-6-10 0,-3-4 627,-3-5 0,8-13 0,-5-2 0</inkml:trace>
  <inkml:trace contextRef="#ctx0" brushRef="#br0" timeOffset="482">479 325 8010,'12'22'-237,"5"0"0,-7 0 0,0-1-5,-1 1 0,1-7 1,-5-1-1,2 3 657,-2 2 0,-3 3 0,1-2 0,2-4 377,2-1 1,0 0-232,-7 6 1,-10-9-435,-4-4 1,4-8 0,1-8 0,1-6-88,1-5 1,0-11-1,7-1 1,0-3-189,0-5 0,0-2 1,2-2-1,5-1-424,8 1 0,-3 2 1,3 2-1,2 5 70,2 2 1,3-4 0,2 7 0,2 5 501,4 7 0,1 7 0,-4 10 0,2 0 0,-3 0 0,-2 0 0,-2 3 0,-2 4 0,-6 8 0,3 4 0,-10 3 0,-2-1 75,-2 1 1,-3 7-1,0 0 1,-3-2 383,-4-3 0,4 5 1,-4 0-1,5 0-252,2 3 1,0-1 0,0 5 0,0-7-83,0-4 0,2-11 0,5 1 0,8-1 119,4-2 1,3-2 0,0-10 0,0-2 31,-1-6 1,1-4 0,0-10-1,-3-2-86,-4-5 1,-3 3-1,-7-8 1,2 0-246,-2 0 1,-5 7-1,-7-2 1,-8 5 30,-4 2 0,-3 3 1,0 4-1,0 6-479,1-1 0,-1 8 1,0-6-1,0 8-222,1 8 1,6 1-1,3 8 1,0-2 724,0 2 0,7 2 0,-5 3 0</inkml:trace>
  <inkml:trace contextRef="#ctx0" brushRef="#br0" timeOffset="783">1437 195 8010,'12'-22'176,"-4"0"223,-6 0 0,-4 8 50,-6-1 0,-4 10 0,-9-2 0,1 7-350,6 7 0,-6 5 0,6 8 0,-3-3-281,2-3 1,-2 1-1,8 7 1,-1-1 130,0 1 0,3-7 1,7-1-1,0 3 169,0 2 0,0 10 0,0 0 1,0-2 159,0-3 0,10 0 0,2 3 0,2 2 251,1-2 1,-10-3-1,5-2 118,-1 0 0,-6-1-1509,4 1 0,-5-12-406,-2-10 1,-7-10 0,-3-12 50,-2 1 0,5-1 1217,-8 0 0,1 0 0,-8 0 0</inkml:trace>
  <inkml:trace contextRef="#ctx0" brushRef="#br0" timeOffset="1333">1873 86 8073,'-10'-22'45,"5"3"0,-9 2 290,-3 2 1,5 10-1,-3-2 1,1 7-236,2 7 1,-8-2 0,6 10 0,-6 2-307,-1 2 0,6 3 1,3-1-1,2 4-38,6 4 0,1-12 1,3 7 296,0 2 1,3-4 0,4 7 0,10-2 166,9 2 1,-1-5 0,4 5 0,-5-5 8,-2-2 1,-1 0 0,-1 0-1,-6-1 59,-7 1 0,3 0 0,-3 0 0,-4-3-166,-8-4 1,-7 2 0,-10-10 0,-2-2-841,-5-3 0,2-2 0,-7 0 718,3 0 0,2-10 0,7-2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7:55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1 262 8160,'12'9'622,"-3"6"1,-9 12-5,0 2 0,3 12 0,2 2 0,2 10-232,-2 3 1,0 7-1,0-5 1,2 3-498,-2-3 1,4 2-1,1-9 1,0-3-1087,-1-2 0,1-5 1197,-3-4 0,-4-6 0,6-9 0</inkml:trace>
  <inkml:trace contextRef="#ctx0" brushRef="#br0" timeOffset="180">1 545 8160,'14'0'429,"1"0"0,-1 2 0,8 3 0,0 5-51,0 2 1,-1 0 0,4 5 0,4-3-789,7 3 0,-2-7 0,0 0 0,-3-3 410,-4 0 0,7 0 0,-1-7 0</inkml:trace>
  <inkml:trace contextRef="#ctx0" brushRef="#br0" timeOffset="347">436 0 8160,'0'22'48,"0"7"1,0 3 0,0 2 364,0 4 0,0 15 1,0 10-1,0 10 37,0 4 0,0-4 0,3 4 0,4 1-383,7-1 1,-1-2 0,1 0-1,1-9-1105,-3-3 1038,7-10 0,-7 0 0,10-9 0</inkml:trace>
  <inkml:trace contextRef="#ctx0" brushRef="#br0" timeOffset="667">1002 697 8266,'13'22'137,"-6"0"0,-5 2 0,-2 5 0,3 7 345,4 5 0,-2 3 1,7 2-1,0 5-115,0 7 0,0 5 1,5 2-1,-5 0-483,-2 1 1,-1-3 0,-4-3 0,3-4-640,-4-3 0,-1-12 0,-3-12 755,0-5 0,-10-11 0,-2-4 0</inkml:trace>
  <inkml:trace contextRef="#ctx0" brushRef="#br0" timeOffset="882">1002 588 8170,'22'-21'-114,"-2"-1"1,-4 0 0,-1 3 251,2 4 1,2-2-1,3 10 1,-3 5 374,-4 6 1,4 8 0,-4 10-1,2 0-179,-3 0 1,3 2 0,-10 3 0,-2 2-160,-2-3 1,-3-2-1,0-2 1,0 0-220,0 0 0,-10 0 0,-4-3 0,-6-2-452,-2-3 1,1-9 0,-1 2 0,0-4-1875,0-3 2370,1 0 0,-11 0 0,-2 0 0</inkml:trace>
  <inkml:trace contextRef="#ctx0" brushRef="#br0" timeOffset="1064">1525 784 8134,'0'22'136,"0"0"0,-2 0 0,-3-1 0,-2 1-165,2 0 0,-5 0 0,3 0 1,-1-1-270,-1 1 298,6-10 0,-6 8 0,9-8 0</inkml:trace>
  <inkml:trace contextRef="#ctx0" brushRef="#br0" timeOffset="1383">2004 436 8334,'-10'-15'0,"-4"3"553,-5 3 1,-3-6 0,0 8 0,0 2-43,0 3 0,3 4 1,2 5-1,3 8-315,-3 4 1,0 3-1,2 0 1,8 2-302,5 5 1,2-5-1,0 5 1,0-5-197,0-2 0,9 0 0,6 0 0,4-3-140,3-4 0,0 2 0,-1-10 0,1-2 575,0-3 0,0-2 0,0 0 348,-1 0 0,1 0 449,0 0 0,0 2-674,-1 6 0,-6 4 0,-3 10 0,0 2-490,0 5 0,0-3 0,5 13 0,-5 5-560,-2 4 1,7 10-1,-5-7 793,0-3 0,8 8 0,-8 0 0</inkml:trace>
  <inkml:trace contextRef="#ctx0" brushRef="#br0" timeOffset="1547">1939 1024 7727,'14'0'24,"1"0"485,2 0 0,9 0 0,6 0 0,2 0-737,4 0 1,4 0-1,1 0 228,1 0 0,9-10 0,3-2 0</inkml:trace>
  <inkml:trace contextRef="#ctx0" brushRef="#br0" timeOffset="1882">1068 240 8191,'-34'-12'0,"-5"-5"0,8 10 0,-1 2 218,1 2 1,2 3-1,9 3 160,6 4 0,-5 8 0,6 11 0,1 6-5,5 2 0,-3 4 0,3 11 0,2 4-109,3 3 1,2 2-1,0 9 1,0 4-188,0 1 1,7 10 0,3-4 0,4 2-465,11-1 0,-1-6 1,10 4-1,2-2-391,5-4 1,-2-16 0,12-11 0,-5-15 777,-3-12 0,10 2 0,3-7 0</inkml:trace>
  <inkml:trace contextRef="#ctx0" brushRef="#br0" timeOffset="2081">2374 22 8071,'22'32'-111,"0"-6"1,0 11-1,-1 1 502,1 3 1,0 13 0,-3 4 0,-2 5 95,-2 2 0,-8-7 0,5 0 0,-2 3-501,-5 1 0,-3 4 1,-2-1-1,0-2-904,0-5 918,-10-5 0,-11 10 0,-13 5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8:03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1264 305 8421,'-22'0'-547,"0"0"1,3-2 0,2-3 732,2-2 1,8 0-1,-8 4-115,-1-4 0,3 5 0,-1-6 49,-3 6 1,5 2 0,-3 0 24,-2 0 0,-2 0 0,-3 0-37,1 0 1,6 0 0,1 0 0,-3 0-43,-3 0 1,1 2 0,2 6 0,2 4-55,-2 0 0,-2 7 0,-3-4 0,1 4 18,-1 3 0,0 0 1,0-1-1,0 1 46,1 0 1,-1 0 0,0-1 0,0 1 29,1 0 1,6 0 0,1 0 0,-3-1 12,-3 1 1,-2 0-1,1-3 1,-1-2-22,0-2 1,3-1 0,2 8 0,2 0-54,-2 0 1,5-1 0,-2 1 0,-1 0-27,3 0 1,-5-8 0,8 1 0,-1 2 38,0 2 1,0 5-1,3 0 1,-5 3 64,0 0 0,-5-8 0,7 10 0,-2-5-21,-5-2 1,5 0 0,-2-1 0,-1 1-67,3 0 1,-5 2 0,8 3 0,-1 2-12,0-2 1,-4-3 0,6-3 0,1 1 31,-3 0 1,8 0 0,-5 0-1,4-1 18,3 1 1,0 0-1,0 0 1,0-1 5,0 1 1,0 0-1,0 0 1,-2 0 29,-5-1 1,4 1 0,-4 0 0,5 0 70,2-1 1,0 1-1,0 0 1,0 0-36,0 0 1,0-1 0,0 1 0,0 0-63,0 0 0,0-1 1,0 1-87,0 0 0,0 0 1,0 0-1,0-1-72,0 1 0,7-7 1,0-1-1,0 3 37,3 2 0,2 3 0,8 0 31,-6 0 1,3 0 0,-7-3 0,2-2 8,5-3 1,-5-6-1,2 6 1,3 1-6,3-3 1,-6 5 0,1-8 0,2 1-20,2 0 1,3 7-1,-1-5 1,1 2 9,0 1 1,0-8 0,0 5 0,-1 0 2,1 0 0,0-4 0,0 4 0,-1 0 7,1 0 1,0-5 0,0 5 0,0-2 95,-1-5 0,1 4 0,0 1 0,2 0-126,5-1 0,-5 1 0,5-5 1,-2 2-101,2-2 1,-2-2-1,6-3 1,1 0 50,0 0 1,-5 7 0,5 0-1,0-2-13,0-3 1,-7-2 0,4 3 0,-2 2 55,0 2 1,7 0-1,-4-7 1,-1 2-80,1 6 1,4-6 0,-5 5-1,3-4-1,5-3 1,-5 7 0,0 0-1,0-2 84,0-2 0,-5-3 0,7 0 0,0 0 56,-2 0 0,5 0 1,-10 0-1,0 0 112,2 0 0,1 7 1,4 0-1,-7-2-18,-5-3 0,8 1 0,2 2 0,-1 2-90,-4-2 1,5-3-1,0-2 1,3 0-17,-1 0 0,-2 0 0,2 0 0,-5 0 15,1 0 0,-1 0 0,8 0 0,-5 0 41,-3 0 0,1 0 0,-6 0 1,6 0-48,2 0 0,-8 0 0,6 0 0,-3 0-39,0 0 0,0 7 0,-5 1 0,3-3-81,2-3 0,0 0 1,-7 3-1,-1 2 12,1-2 0,0 5 0,0-3 0,2-2-17,5-3 0,-5-2 0,5 0 0,-5 0 122,-2 0 0,0 0 1,2 0-1,3 0 29,2 0 0,0 0 1,-7 0-1,-1 0 93,1 0 1,0 0-1,0 0 1,-1-2 44,1-5 1,0 4 0,0-4 0,0 2-249,-1-2 1,1 5-1,0-8 1,0 3-188,-1-1 0,4-1 0,1 4 0,3-5 205,-2-2 0,-3 7 1,-5-4-1,-2 1 211,-2 1 1,-1-7 0,6 4-1,-3-2 3,-3-5 0,-6 5 0,6-3 0,1-2-67,-3-2 0,7 4 0,-7 1 1,3-3-144,-1-2 1,1-3 0,6 0-66,1 0 1,-7 1 0,-3-1 0,0 0 109,0 0 1,-5 8 0,5-1 0,0-4 198,1-8 1,-9 3 0,6-5 0,-3 5-3,1 2 0,6-2 1,-4-3-1,0-2-201,-1 3 1,-2-6 0,-4 3 0,2 0-186,2-2 1,0 6 0,-7-4 0,0 5 83,0 2 0,3 1 1,1-1-1,4 0 153,-3 0 1,-3 0 0,-2 1 0,0-1 98,0 0 0,0 0 1,-2 1-1,-3-1-72,-3 0 0,-1 0 0,4-2 0,-2-3-55,2-2 0,-5-2 0,1 4 0,-1-4 124,0-3 0,-4 7 0,4-4 1,0 2-102,1 0 0,-6-10 0,5 5 0,1-2-161,-1 0 0,0 7 0,6-5 0,-6 0-94,-2 0 1,4 5-1,-4-5 1,0 0 9,0 0 0,5 0 1,-5-4-1,0 4 149,0 2 1,4-6-1,-6 4 1,-3-2 157,-2-1 1,2 3-1,-3-2 1,-4 5 299,0-1 1,-10 6 0,0-8 0,-2 2 207,0 6 0,-8-6 0,-9 3 0,-3 3-298,-4 1 1,-6-4 0,-4 0-1,-5 3-202,-2 1 0,-6 11 0,-9-1 0,1-2-77,6-2 0,-2 7 0,9 2 0,-4 3-241,-5 0 1,14 0 0,-6 9 0,8 5-107,6 8 1,-3-3 0,1 2-1,-1 3 55,5 3 1,2 1 0,-2 1-1,3 0 52,2 0 0,2-8 0,-4-2 0,4-2-187,3-5 1,-5-3 0,7-2 0,5-2-400,7-5 0,1 2 1,9-7-1,2 2-1870,3 5 2656,12-7 0,-8 10 0,8-8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8:12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75 8046,'-14'-19'29,"2"2"1,-1 5 405,1 2 1,8 1 54,-4 1 0,6 16 0,2-1-106,0 10 1,10 4 0,6 1 0,9 0-229,4 0 1,9 0 0,-4-1-1,3 1-309,-1 0 1,0-3-1,8-2 1,-1-5-149,1-2 1,-3-3 0,-2-7 0,-5 0-225,-3 0 1,5 0 240,-7 0 1,-7-2 586,-7-5 1,-18 2 0,1-7-1,-8 2 106,-7 5 1,-5 3 0,-4 2 0,-3 2 36,2 5 0,0 3 0,1 7 1,-6-2-117,-1 1 1,4 4 0,-5 2 0,2 2-352,6 5 0,-6-5 0,3 5 0,2-5-442,3-2 1,12 0 0,2 0-1,3-1-728,0 1 0,0-7 0,7-1-1204,0 3 2395,9-7 0,3-1 0,10-9 0</inkml:trace>
  <inkml:trace contextRef="#ctx0" brushRef="#br0" timeOffset="266">763 489 7981,'12'0'908,"-5"2"0,-14 6-408,-7 6 0,-8 8 0,-5 5 1,-4 4-84,-3 3 1,-2 2 0,-8 8 0,-2-1-215,-5 1 1,8-1 0,-3-1 0,9-4-418,6-1 0,4-11 214,13 3 0,4-14 0,10-6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8:42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606 380 13190,'-46'-26'-328,"0"-1"0,-41-16 0,14 18-24,0 18 1,3 34 350,-2 16 1,14 15-49,0 8 0,36-11 103,29-4 0,22-24 0,39-13 69,7-9 0,12-17 0,-5-7 0,10-10-80,-41 12 1,0 0-1,2 0 1,0 0-1,2-2 1,-1-1 0,1 2-1,-1 0-22,1-1 0,-1-1 1,-3 3-1,0 0 1,-1-1-1,1 0 1,-1 0-1,-1 0-60,43-16 1,-14 2 3,-20 11 1,-39 9 69,-26 4 1,-17 16 0,-42 6-1,1 5-25,-5 3 1,-8 10 0,-9 4 0,-2 5 39,42-19 0,-1 0 1,1-1-1,0 1 1,-2 0-1,1 0 1,-36 21 72,6 1 1,15 4-179,12 10 1,39-14 0,29-1 0,37-23 25,28-15 1,-30-6 0,2-1 0,7-2 0,2-1 0,2-4 0,0-2-18,4-1 1,0-2 0,4-8 0,2-2-1,7 0 1,3-1 0,4-3 0,1-2-32,2-3 0,0-2 0,-4 0 1,-2-2-1,-5 2 0,-2 0 0,-4-1 1,0-1 50,-6 1 1,0 2-1,-3 4 1,-2 2 0,-11 2-1,-4 1 365,36-21-155,-32 22 0,-48 17 1,-47 28-124,-30 13 1,23-9 0,-1 1-1,-2 2 1,0 2 0,-5 2 0,0 1-31,-4 3 1,-1 1 0,-7 1-1,0 1 1,-5 5 0,0 0-1,-3-1 1,-1 1 6,-1 0 0,-2-1 1,2-4-1,1-1 0,6-1 1,1-1-1,6-3 1,2-1 16,6-3 0,3 0 1,9-1-1,3 0-153,-24 23 0,45-8 0,35 1-39,30-13 0,21-16 0,15-13 0,14-12 120,-43 1 0,2-3 1,10-9-1,3-2 0,2 0 1,1 0-1,5-2 0,0-1-8,2 0 0,0-1 0,1-3 0,-1 0 0,0 0 0,0-1 0,0-1 0,-2-1 52,0 1 1,-2-2 0,-7-1 0,-2 0 0,-9 7 0,-2 1 287,-6-1 0,-2 0-70,7-3 1,-15-1 0,-39-2 0,-30 8-219,-42 21 0,26 12 0,-2 5 0,2 6 0,-1 3 0,-6 2 0,-2 2-64,-4 4 1,-1 0 0,-8 3 0,-1-1 0,-6 2 0,-1 0 0,1 0 0,1 1-22,-1 2 0,1 1 0,4-2 0,1 0 0,-6 4 0,1 2 0,6-1 1,2 0 34,4-1 0,4-1 0,11-5 1,5-1-1,-10 22-140,14-1 0,36-12 1,34-5 156,31-19 1,32-22-1,-37-3 1,1-3 0,8-3-1,1-3 50,5-4 0,2-2 1,4-2-1,1-1 0,2 1 1,2-1-1,2-2 0,1-2-38,1-1 1,1 0 0,8-2 0,1 0 0,0 1 0,-1 1 0,-3 2 0,-1 0-17,-3 3 0,-2 1 0,-4 2 1,-2 0-1,-7 2 0,-1-1 1,-7 1-1,-3 1-40,-7 2 1,-4-1 130,28-12 0,-54 19 1,-36 5-21,-34 4 1,-31 15 0,-11 10-1,37-5 1,-2 2-38,-6 5 1,-3 1 0,0-1 0,-1 0 0,-8 4 0,-1 0 0,0 0 0,1-1 0,-1 1 0,1 0 0,3 1 0,1 0 1,-1 3-1,0 2 0,6-3 0,1 0-1,5-2 1,3 0 0,-24 27-63,26-5 0,53-17 0,39-5 0,30-22-83,23-19 1,-32 1-1,4-5 1,9-7-1,3-4 1,9-2-1,2 0 67,-26 8 1,1 0 0,0 0-1,5-3 1,0 0 0,1-1-1,2 0 1,1 0 0,0 0-1,4-1 1,0 1 0,1-1-29,4-2 0,0 1 0,-1-1 0,-4 1 0,0-1 0,-1 1 0,-1 0 0,-1 1 0,-1-1 0,-5 3 0,-1 0 0,-1 0 34,28-10 0,-4 0 0,-10 1 0,-3 1 1,-5 0-1,-3 1 169,-7 2 1,-3 0 123,-5 2 1,-12 0 0,-25 1 0,-48 18-113,-44 28 0,17-2 1,-3 3-1,1 3 0,-1 2 1,-6 3-1,-1 0-147,-3 3 0,-1-1 1,0 2-1,-1 0 1,-2-2-1,0 1 1,0-2-1,0 0 3,-2-1 0,1 0 0,12-1 0,0 0 0,-1 0 0,2-1 0,8-3 0,3-2 97,-35 17 0,37-10-123,35 7 0,37-19 0,46-5 1,19-14-65,-35-4 1,2-2 0,9-3-1,2 0 1,8-4 0,2-2-1,3-2 1,1-3 26,4-1 0,1-2 0,8-5 0,3-1 0,-30 12 0,1 0 0,1-1 0,3 0 1,0-1-1,0-1 26,2 1 1,-1-1-1,-1 0 1,-2 0-1,0 0 1,0 1 0,0-1-1,-1 0 1,1 0-1,-2 1 1,-1-1-1,0 0 11,31-11 1,-3 1-1,-15 4 1,-4 2 0,-12 4-1,-3 1 492,35-11-272,-16 8 1,-71 24-1,-31 15 1,-37 19-77,-26 14 1,39-24 0,-3 0 0,-7 5 0,-3 0 0,-3 3 0,-2-1-79,-5 4 0,-1 1 0,-3-3 1,0 1-1,0 3 0,0-1 0,2-2 1,1 0 5,2-1 0,2-1 0,3-3 0,2 0 0,4-1 0,2 0 0,6-2 0,2-1-49,-35 16 0,47-7-94,45-13 1,26-9-1,48-7 1,7-12 25,-40-3 0,2-2 1,7-2-1,2-3 1,5-5-1,1-2 1,6-1-1,3-1 51,7-3 1,1 0 0,0 0 0,1 0 0,7-2 0,2-1 0,-2-2 0,-1 0 22,1 1 1,0-2-1,-28 11 1,1-1-1,0-1 1,27-10-1,-1 0 1,-3 2-1,-2 0 32,-7 3 0,-4 2 0,-10 1 1,-4 2-1,-8 6 0,-2 2 127,32-11 0,-41 4-50,-34 25 1,-60 22 0,3-1 0,-4 2-65,1-1 0,-1 2 0,-4 2 0,-2 1 0,-4-1 0,0 1 0,-5 2 0,0 0 8,-2 5 0,-1 0 0,1-5 1,-1 0-1,-1 2 0,1 1 1,4-3-1,1 0 23,3-1 0,2 0 0,1-4 0,1 0 0,6 1 0,1 1-63,5-2 1,2-2-134,-34 12 0,109-15 0,32-21 0,31-18 66,-37 5 0,3-4 0,6-2 0,3-1 0,7-2 0,2-1 0,3-1 1,2-1 25,1 0 1,0-1-1,1-1 1,1 0 0,4-4-1,1 0 1,1 0-1,1 1 17,4-1 1,-1 1-1,-3 0 1,-1 1-1,-3 1 1,-2 2-1,-7 3 1,-3 1 48,-8 4 0,-1 1 1,-7 3-1,-2 1-92,37-7 1,-31 20 118,-48 24 0,-32 4 0,-58 32 0,31-31 0,-2-3 5,-6 2 0,-2-1 0,-6 2 0,-1 2 0,-7 3 0,-2 1 0,-1-1 0,-1-1 21,1-2 1,-1 0-1,3 1 1,0 0-1,6-3 1,1 0-1,0-1 1,0 1 85,-2-1 1,2 1-1,9-1 1,2-1-1,-36 18-313,24 1 0,46-10 0,37-8 3,40-9 1,-10-12-1,4-5 1,5-5-1,1-4 1,8-5-1,2-1 33,9-4 1,1-1 0,3-5 0,1-1-1,11 0 1,2-1 0,-31 9 0,1-1 0,0 0 61,4 0 1,1-1 0,1-1 0,1-2 0,0 0 0,0-1 0,3-1-1,1 0 1,0 0 0,-3 0 0,0 1 0,0 0 36,-6 1 1,0 1-1,-2-1 1,25-11 0,-5 1-1,-11 7 1,-4 3 0,-8 2-1,-2 1 432,-8 3 1,-4 3-297,13-1 0,-34 13 0,-56 21-85,-36 17 1,-24 13-1,40-25 1,-3 0 0,-4 3-1,-3-1-31,-6 2 1,-2 0 0,-1 0 0,-1 0 0,-4 2 0,-1 0 0,1-2 0,-1 0 13,1-2 0,-1 1 0,4 0 0,1-1 0,0-3 0,1 0 0,6 0 0,4 0 54,7-1 1,3-3-231,-24 1 1,60 13 0,40-20 0,37-11 32,30-12 0,-37-3 1,3-3-1,12-2 0,3-2 1,5-3-1,1 0 41,5-2 1,1-1-1,3-4 1,3-1-1,-29 12 1,2 0 0,0-1-1,4-1 1,0-1-1,1 0 31,5-2 1,1 0 0,-1-1 0,-2 1 0,-1-1 0,0-1 0,1 0 0,-1-1 0,-1 0 0,-5 3 0,0 1 0,-2 0 55,27-8 0,-1 2 0,-6 1 1,-2 3-1,-7 3 0,-3 2 1,-10 3-1,-4 1 183,-10 4 1,-5 2-49,14-2 1,-32 24-1,-44 10-52,-36 11 1,-28 16 0,30-22-1,-2-1 1,-4 1 0,-1-1-28,-3 1 1,-1 0-1,-1 0 1,-1-1-1,-3-2 1,-1 0-1,0 2 1,-1 1 43,-2 1 0,0 0 1,7-4-1,1 0 0,0 1 1,1-1-1,7-3 0,2-1 265,-36 16-475,19-9 1,49 2 0,36-15 0,36-9-33,29-10 1,-30-4 0,3-3 0,7-4 0,2-2 0,4-1 0,1-1 47,7-2 0,1 0 1,4 2-1,2-1 1,7-6-1,2-1 1,2 0-1,1 0 51,-31 10 1,0-1 0,1 0 0,0 0-1,1 0 1,-1-1 0,0 0 0,-1-2-1,1 1 1,-1 1 0,-1 0 0,1 0 72,31-10 1,-1 2 0,-14 8 0,-3 1-1,-4 0 1,-3 2 0,-12 4 0,-3 2 219,35-4-257,-22 5 0,-32 32 0,-41 12 20,-46 12 1,-31 5 0,35-28 0,-3 0 0,-3 1 0,-3 0 82,-3 1 1,-3 1-1,-2 4 1,-2 1-1,-3-2 1,0 0 0,-2 1-1,-1 0-19,1-1 1,-1 0 0,2-1 0,0 0 0,6-4 0,2 0 0,2 1 0,2 1-62,1-2 1,5 0 0,-19 18-127,21 1 1,45-24 0,44 3 0,23-17-3,23-12 0,-35 1 0,2-3 1,8-4-1,3-3 0,6-2 0,3-2 35,4-4 0,2-1 0,4 1 1,1 0-1,4-5 0,0 0 1,1-1-1,1-1 60,1 0 0,1-1 0,0 0 0,0-1 1,3 0-1,0 1 0,-2 0 0,-2 1 97,-8 1 1,-2 2-1,-7 1 1,-3 3 0,-12 5-1,-3 2 1,40-12 473,-18 4-585,-28 13 1,-32 22-1,-39 17 1,-24 6-42,-15 4 1,-23 6 0,36-17 0,-1-1 0,-7 1 0,-2-1 98,-7 2 0,0-1 0,-1 1 1,1-1-1,-4 4 0,0-2 0,2-2 1,1-1 20,0-1 1,1-2-1,4 0 1,1 0-1,4-1 1,1-1 0,6-2-1,1 0 446,-32 11-638,29-14 1,59 2 0,43-12 0,28-8 19,-29-2 0,2-2 0,5-3 0,2-2 0,11-2 1,3-1-1,4-2 0,1-2 4,2-1 1,2-1 0,2-2 0,1 0-1,6-1 1,2-1 0,-28 7 0,2 0-1,0-1 86,4-2 1,1-1 0,0 2 0,-3 2 0,1 1 0,-1-1 0,1-3 0,1 0 0,-2 0 0,-2 2-1,-1 0 1,0 1 108,29-7 0,-1 2 0,-6 0 1,-2 2-1,-8 3 0,-1 2 1,-8 4-1,-3 2 36,-10 5 1,-3 1-179,27 1 0,-39 23 1,-34 9 102,-36 9 1,-36 1-1,-25 2 1,39-18-1,-2 0 25,-3 0 0,-1 0 0,-9 1 0,-1 1 0,1-1 1,1 0-1,-2 2 0,-2-1 29,-1-1 0,0 0 1,4-1-1,1 0 0,1-1 1,0 0-1,8-2 1,1 1 23,5-3 1,3 0-1,-30 16-223,11-5 0,54-14 1,41-1-1,37-14-42,23-14 1,-34 6-1,1-1 1,9-8-1,1-3 1,5 1-1,1 0 51,2-1 0,2-1 0,9-5 1,2-2-1,3 1 0,1-1 1,4-1-1,1 0 79,-31 9 1,1 1 0,-1 0 0,0 0 0,0 1 0,-1-1 0,31-11-1,-1-1 1,-2 3 0,-1 1 64,2 0 1,-2 0 0,-12 3-1,-3 0 1,-3 5 0,-3 2 0,-11 2-1,-2 1 311,40-10-469,-17 11 0,-32 9 1,-48 18 132,-56 15 1,-28 10 0,33-17 0,-2-1 0,-3 1 0,-2 0 33,-5 0 1,-2 0 0,-6 0-1,-1-1 1,-5 1 0,-1 0-1,1-1 1,-1 1 16,3 0 0,0 0 1,6-1-1,0 1 0,0 0 1,0 0-1,4-1 0,0-1 97,2-2 0,2 0 1,11-1-1,4 0-382,-27 12 1,56-14 0,51-1 63,46-9 1,-24-9-1,4-4 1,3-1-1,2-1 1,7-4-1,1-1 31,10-2 1,1 0 0,3-2 0,1-1-1,5-3 1,2-2 0,-30 7 0,-1 0-1,1 0 28,1 0 0,1 0 0,1-1 0,3-1 0,2 0 0,0-1 0,3-2 0,0 0 0,0-1 0,-2 1 0,-1-1 0,0 1 108,-4 2 0,-1 0 1,-2 0-1,29-11 0,-3 1 1,-9 6-1,-2 2 0,-4 1 1,-1 3 218,-5 2 1,-2 2 0,-11 3 0,-2 2-71,-3 0 0,-5 6 1,8 18-314,-34 30 1,-42-1 0,-47 15 0,-21-9 130,36-27 0,-2-1 1,-5 5-1,-3-1 0,-6 1 1,-2-1-1,-2 0 1,-1-2 49,-2 1 0,0-2 0,-2 1 1,-1 0-1,0 1 0,1 1 0,2-1 1,0 0 119,7-3 1,1-1 0,5 1 0,3-1 0,7-4 0,2 0-99,0 1 1,6 0-1,0 2 1,37 0-189,41-6 1,36-6-1,17-10 1,-37 0-1,2-3 31,4-4 0,1-2 1,8 1-1,1-2 1,7-5-1,2-1 1,4 0-1,1 0 27,7-2 0,1 1 1,-2-2-1,2 0 1,4-1-1,0 0 0,-1-1 1,-1 0 103,1-1 0,0-1 0,1-3 0,-1 0 0,-3 3 0,-1 1 1,-3 1-1,-1 2 74,-7 2 0,-2 1 0,-7 1 0,-1 0 0,-8 5 0,-3 2 0,40-6 85,-18 5-416,-19 5 0,-36 26 0,-39 10 220,-36 10 1,-32-3 0,-4-2 0,37-17 0,-3 0 77,-4 0 1,-3 0 0,-1 0-1,-2 2 1,-1 2 0,-1 1 0,-1-1-1,0 0 36,0-3 0,-1 0 0,-1 2 1,2 1-1,3-3 0,1 0 0,2 2 1,1-1 30,2-1 1,2 0-1,-35 14 1,14-8-139,16 5 0,37-12 0,40 2-173,38-7 0,37-7 0,-37-7 0,3-3 0,4-2 0,3-3 41,4-2 0,1-3 0,3 0 0,1-1 0,5-3 0,1-1 0,2 2 0,2 0 40,5-1 0,0-1 0,-3-1 0,-1-1 0,3-2 0,0-1 0,-3 0 0,-1-1 138,-3 2 0,-1 0 0,0 2 0,-1 1 0,-4 2 0,-1 1 0,-6 3 0,-1 1 192,-10 1 0,-2 2 0,32-1-408,-12 5 1,-35 14 16,-30 22 1,-30-7-1,-48 29 1,-10-10 138,34-24 0,-2 0 0,-5 3 0,-1 1 0,-3-3 0,-2 0 0,-3 2 0,-2 1 81,-4 1 0,1 0 1,4-2-1,0 1 1,-1-1-1,0-2 0,3 0 1,1-2 86,2 0 1,2 0 0,3 2 0,2 0 0,2-2 0,1 0 67,-41 17 1,47-6-375,57 2 1,31-14 0,3-10 0,6-3 0,1-2 0,2-3 19,5-3 0,2-2 0,5 0 0,3-1 0,5-7 0,1-2 0,2 1 0,0 0 44,1 0 1,1 0 0,4 0 0,2-2 0,5-2-1,1-1 1,-30 7 0,0 0 0,1 1 72,2-1 0,0 1 0,-1-1 0,27-5 0,-2-1 0,0 2 0,-2 0 0,-8 1 0,-2 2 91,-5 0 0,-2 0 1,-4 1-1,0 1 1,-8 4-1,-1 1 199,-5 1 0,-2 1-423,47-2 0,-50 26 0,-37 7 223,-52 7 0,-39-4 1,-4 2-1,-10-2 3,42-13 0,-1 1 1,-6-2-1,0 0 1,-2 4-1,-1 0 1,-1 0-1,-1 0-19,-4 0 1,-1 0 0,3-3 0,0 1 0,-1 1 0,1 2 0,8-2 0,1-1 66,6-2 0,1 1 1,-39 17-252,7-2 1,46-2 0,47-13-49,45-6 0,38-11 0,-41-2 0,2-2 0,6-4 0,2-2 41,5-3 0,3 0 0,7 1 0,2-1 0,3-4 0,2-1 0,3-2 0,1 0 97,2 0 0,0 0 0,1 0 0,1 0 0,-30 8 0,1 1 0,-1-1 0,0 1 0,1-1 0,-1 1 100,0-1 1,1 1 0,-1-1-1,32-6 1,0 1 0,-5 1-1,0 2 1,-8 2 0,-2 1 88,-6 1 1,-4 2 0,-9 4 0,-3 2 0,-3 0 0,-2 2-210,-3 1 0,0 2 1,37 2-447,-2 6 0,-45 13 435,-42 16 1,-54 1 0,9-18 0,-4-3-1,1-2 1,-1-1 86,0-2 1,-1 0-1,0-1 1,-2 0-1,-4 0 1,-1-1-1,-2 1 1,-1 0 91,0 0 1,-1 0 0,1 1 0,-1 0 0,0 1 0,1 1 0,5 0 0,1 1 204,5-2 1,1 0 0,-43 14-529,-4 2 0,56 0 0,37 3 83,55-11 1,44-13-1,-43-5 1,1-2-1,7-3 1,2-3-6,6-5 0,3-2 0,1 1 0,2-2 0,10-4 0,2-2 0,3 1 0,2 0 82,2 1 0,1 0 1,-30 3-1,0 0 1,0 1-1,1 0 0,0 2 1,0-2-1,0 0 1,0-1-1,0 0 97,30-8 0,-1 1 1,1 0-1,-2 1 1,-8 1-1,-3 1 1,-5 4-1,-3 2 140,-7 2 1,-2 3-1,-11 1 1,-3 2 0,34 4 66,-12 0-310,-17 0 0,-46 24 1,-36 5-1,-32 0 84,-21-2 0,27-16 1,-2 0-1,-4 0 0,-2-1 1,-3 1-1,-1 0 64,-4 0 1,-1 0 0,-2 1 0,0 0 0,1 1 0,0 1-1,-1 0 1,0 1 20,2-1 1,-1-2 0,0 0 0,0-2 0,5-1 0,1-1 0,6-1 0,3 1 611,-42 9-861,23-8 1,45 8 0,39-10-1,42-4-14,33-8 1,-27 0-1,3-2 1,6-4-1,2-2 1,6 0-1,1-1 42,5 0 1,1-1 0,7-4-1,2-1 1,-28 8 0,2 0-1,-1 0 1,4-1 0,0-1-1,1 0 17,0 0 0,1-1 0,0 0 0,2 1 0,1-1 0,-1 1 0,-4 0 0,-1 0 0,0 1 0,0 0 0,-1 0 0,1 0 83,29-6 0,0 2 0,-7 3 0,-3 1 0,-13-1 0,-3-1 0,-11 4 0,-3 0 688,36-3-601,-31 4 1,-14 13-1,-47 4-22,-38 7 0,-37 13 1,-16 2-1,36-14 1,-1-1-3,-5 2 0,-3-1 1,-6-2-1,-2-1 1,-3 3-1,-1 1 1,-2-1-1,-1-1 58,1 0 1,0 1 0,2 1 0,3 0 0,7-3 0,2 0 0,2 2 0,1-1 61,3 0 1,1-1-1,3-2 1,2 0-334,-30 3 1,37 13-1,40-8-48,42-2 0,43-5 1,15-14-1,-41-1 0,2-1 96,6-3 0,3-1 0,9-4 0,2-3 0,7 0 0,0-1 0,0 0 1,2 0 66,2 1 0,1-1 1,1-3-1,2-1 0,-28 8 1,2 0-1,-1 0 0,0-1 1,-1-1-1,0 0 71,30-8 1,-1 0-1,-5 5 1,-2 0 0,-14 2-1,-3 1 1,-5 3 0,-2 1 453,-6 2 1,-2 1-320,34-12 1,-38 16-95,-44-4 1,-48 22 0,-8-5-1,-6 1-88,3 1 0,0 1 0,-4 2 0,-2 1 0,-3 0 0,-1-1 0,-2 1 0,0 0 3,-2 0 1,1-1 0,3 1 0,1 0 0,-1-3 0,0 0 0,1 3 0,1 0-25,3 1 0,0 0 0,4-4 1,2 0-352,-28 16 0,30 5 236,49 3 1,29-16 0,17-11-1,7-5 1,-1-3 0,0-2 93,6-2 0,1-3 0,4 0 0,2-2 0,4-4 0,2-2 0,4 0 0,0-1 63,3 0 1,1-1-1,8-3 1,1 0 0,-5 3-1,1 1 1,-3 0-1,0 1 111,-2 1 1,-1 0 0,-7 2 0,-2 1 0,-3 1 0,-1 1 0,-7 3 0,-2 1 860,40 0-152,-21 3-1000,-31 10 1,-61 5-1,-31 11-35,-20 3 0,0 8 1,13-6-1,-1 3-780,0 5 984,-2 11 0,-5 4 0,5 4 0,5-5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9:59.7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240 356 8069,'0'-21'-255,"0"-1"310,0 0 0,0 0 2052,0 0-1180,0 1 0,0 11-484,0 10 0,0 12 0,0 15 1,0 4 11,0 3 0,0 2 0,0 10 1,0 5-46,0 7 0,2 3 0,3 2 0,3-3-47,-4 1 1,1 14 0,0-8 0,2 3-35,-2-2 0,5 2 0,-3-14 0,0 2-90,3 0 1,-8-9 0,6 1 0,-6-6-100,-2-8 1,7 3 0,1-10 0,-4-2-39,-1-3 0,-3-2 1,0-1-476,0 1-172,0-10 525,0-2 0,0-27 1,0-7-126,0-8 0,0-2 0,0-4 0,0 1-47,0-1 0,-3-11 0,-1-4 1,-4 0-186,4 0 1,1-5 0,3 4 0,-2-1-92,-6-6 0,6-9 0,-8-3 1,3 1 114,0-3 1,0 0 0,7-7-1,-3 4 204,-4 3 0,4 5 1,-4 12-1,5 9 356,2 11 140,0-3 1,0 29 0,0 4-1,0 18 18,0 9 0,0 6 0,0 4 0,0 7-53,0 5 1,0 3 0,0-1 0,0 1-53,0-1 0,0 8 0,0 0 0,0 0-48,0 2 1,0-7-1,0 7 1,0 0 25,0 5 0,0-2 0,0 2 1,0 0 20,0-2 1,0 7 0,0-8 0,0 3-93,0 0 0,0-9 0,0 2 1,-3-5-47,-4-3 0,5-6 0,-6-4 0,6-1-268,2-6 1,-7-1 31,-1-4 1,1-11-112,7-10 0,0-10 1,0-11-1,0-4-8,0-4 0,0-7 0,0-12 0,0-5-100,0-3 0,0 5 0,0-5 0,0 1 13,0-1 0,0 0 0,0-4 0,0 2 132,0-3 1,0 1-1,0-1 1,0 3 36,0-2 0,0-1 1,0 1-1,0 4 40,0 3 0,-2 9 1,-3 11 970,-2 1-574,-1 13 0,8 21 0,0 20 0,0 12 210,0 7 0,0 5 1,0 5-1,0 7-87,0 5 0,3 2 1,2 0-1,2 3-199,-2 5 1,4-6-1,1 6 1,0-3-243,0 3 0,-1-3 0,-4 5 1,2-5 6,-2-7 1,-2-12 0,-3-3-1,0-7 20,0-4 1,7-11-214,0 3 61,0-4 1,-7-16 0,0-9 0,0-12 24,0-7 1,0-13 0,0-4 0,0-8-41,0-6 1,0-6 0,0-9 0,0-3-68,0-5 1,0-4-1,0-10 1,0 0-2,0 0 1,0-1 0,0 1-1,0 3-152,0 4 1,0 5 0,0 12-1,0 5 230,0 7 1,0 22 252,0 7 1,0 25-1,0 6 1,0 16 200,0 11 1,-7 7 0,0 11 0,2 9 156,3 7 1,2 5 0,0-5-1,0 7-181,0 8 0,0-10 1,0 10-1,0-5-142,0-3 1,0 3-1,0 2 1,0-7-98,0-10 0,7-14 0,0-2 0,-2-11-176,-3-9 1,1-14 100,4-8 1,-5-17-1,6-11 1,-6-13 13,-2-7 1,0-13-1,0-4 1,0-5-121,0-2 1,0-3 0,0-2 0,0-5-187,0-2 1,0-5 0,0-10 0,0-5-174,0-2 0,0 4 0,0-4 0,0 2 38,0 5 0,0 15 1,0 12 420,0 11 0,0 33 383,0 21 1,0 29 0,0 29 0,0 7 212,0 8 1,-2-3 0,-3 10 0,-2 4-130,2 8 0,2-2 0,3 4 0,0-2-205,0 2 0,0-4 0,0 2 1,3-5-207,4 0 0,-5-17 1,6 5-1,-6-17-197,-2-12 0,0-7 98,0-17 0,0-13 0,0-9 0,0-14 34,0-13 1,0-9 0,0-15 0,0-9-65,0-10 1,0-1-1,-2-8 1,-3-4-13,-2-1 1,-1-4 0,8 1 0,0 0-112,0 0 0,0 19 0,0 10 0,0 12 219,0 10 1,0 12 0,0 17-225,0 11 0,0 13 0,0 27 0,-2 2-58,-5 5 1,4-3-1,-4 8 1,5-3-488,2-5 0,0-2 0,0-4 0,0-6-637,0-7 0,0-5 0,0-2 1436,0 0 0,0-1 0,0 1 0</inkml:trace>
  <inkml:trace contextRef="#ctx0" brushRef="#br0" timeOffset="1899">196 1532 8082,'-21'-9'521,"-1"6"84,0-4 1,0 4 114,1 3 0,6 0 541,1 0-364,9 0 0,-3 3-429,16 4 0,4 5 0,12 12 1,3 3-155,2 2 1,2 3-1,-4-6 1,4 6-259,3 1 0,-7-3 0,2 3 0,-5-1-10,-2-6 0,-1-4 0,-1-5-814,-6-2 537,-4-10 1,-12-5-1,-6-15 1,-6-4 42,-6-3 0,-1-2 0,-1-3 0,-2-2-40,-5 2 1,4 1 0,-4-1 0,5-4 26,2-3 1,1 7 0,-1-4 0,3 2 91,4 0 0,-2 0 1,7 9 547,-2 6 0,10 4 37,2 10 1,10 10 0,11 7 0,1 7-74,0 5 0,0 7 1,2-4-1,2-1-80,4 1 1,1-3-1,-4-5 1,2 2-210,-3 4 1,-4-1-1,-5-10 1,-3-2-119,3-3 0,-5-2 0,1 5-175,-4-2 1,-1-8 32,-8 8 1,-3-10-1,-4 2 1,-8-5 13,-4-2 1,0-9-1,2-4 1,0-1-64,-7-1 0,2 1 1,-7-10-1,5-3-126,2-2 0,-2 0 0,-3 7 0,-2 0 137,2 1 0,6-1 0,4 0 109,2 0 1,8 10 0,-5 7 147,2 10 1,5 7 0,10 13 0,5 1 144,2 3 0,-5 3 0,8-6 1,2 3 54,2-2 0,-5-3 1,1-2-1,-1 0 2,-1-1 1,6-6-244,-5-1 0,6-9-255,2 3 1,-8-6 0,-2-4-270,-2-6 1,-3 3 261,-7-9 1,0 7 314,0-8 0,3 10-39,4-2 446,-5 5 473,8 2-570,-10 0-272,0 0 0,0-10-163,0-5 1,2 3-1,3-2 1,2-3-104,-2-2 0,0-10 0,0-3 0,2 1 168,-2-1 1,5-4-1,-1 4 1,1 1 192,0-1 0,-1 1 0,-4 4 87,2-2 1,1 8-137,-8 6 0,0 13 0,0 2 0,0 12-105,0 7 0,-8 5 0,-1 3 1,-1 4-98,0 3 0,1-5 0,4 8 1,-5 1-48,-2 3 1,7-4 0,-4-3-1,1-1 17,1 1 0,-3-5 1,6 5-495,-4-2 489,1-3 1,7-20 0,3-9 0,1-14 55,4-13 0,9-7 1,-5-9-1,2-3 9,1-5 1,-3 3-1,5-8 1,-3 0 49,3 1 0,-5 9 0,0 0 0,0 10 220,1 4 1,-9 3-1,6 7-103,0 0 1,-8 13-1,5 11-8,-4 18 0,-6 4 0,-1 12 1,-6 5-98,-2 8 0,5-3 0,-6 7 0,1-2-63,0-1 1,7 1-1,-2-7 1,2 2-139,-2 5 0,5-13 0,-6 3 0,6-7-260,2-7 0,-2-3 263,-6-2 0,6-12 0,-3-13 30,10-16 0,-3-5 0,8-13 0,-3-1 18,0-4 1,3-4-1,-5-2 1,5-3 80,2 3 1,-7 2 0,2 2 0,-2 3 127,2 5 1,-5-3 0,6 10 360,-6 3 1,-2 13-281,0 13 0,0 20 1,-2 16-1,-3 5-43,-2 3 1,-8 7 0,5-1 0,1-1-199,-1-3 1,0-3-1,5 1 1,-2-3-119,2-5 1,-4-4 0,1-10 0,4-1-745,1 1 718,3-10 1,0-5 0,0-16 0,0-11 10,0-6 0,0-6 0,0 6 0,0-6 117,0-2 0,3 8 1,1-3-1,4 5 93,-3 2 1,-3 7-1,-2 1-619,0-3-429,0 7-1376,0 0 598,0 10 1,-2 3 530,-6 4 0,-4-4 837,-10 4 0,8-5 0,-1-2 368,-2 0 1,-2 0 0,-3-2 81,1-5 0,-1 4 0,0-7 363,0 1 1,3 4 0,2-7-1,2 0 147,-2 0 1,5 4 0,-2-6-118,-3-3 1,5 0-1,0 0 1,0 5 85,0 2 1,7-7 0,-5 5 934,0 0-1151,8 2 0,-5 18 0,14 4 0,5 5-26,0 7 0,7 3 0,-4-3 1,4 2-103,3 3 1,2 0-1,0-7 1,1 0-88,-6 0 0,-2 0 1,5-3-1,-3-2-137,-4-3 1,2-6-1,-8 4 41,3-3-323,-7-1 1,-2-11-1,-13-2 1,-2-4-527,-5-3 1,5 4 0,-3-6-69,-2-3 1,5 5 937,-2-3 0,9 1 0,-5-8 0</inkml:trace>
  <inkml:trace contextRef="#ctx0" brushRef="#br0" timeOffset="3666">284 247 8058,'0'-12'949,"0"3"1,-8 11-677,1 5 0,-3 1 1,6 11-1,-6 5 14,-2 0 1,4 8 0,-4-1 0,0 3-164,0 5 1,5-5 0,-5 0 0,2-3-148,5-4 1,0-6 0,1-4-34,-4-2 1,1-13-64,7-2 0,3-9 0,1-16 1,6-1 54,2-3 1,-5-10-1,5 5 1,1-2 113,-1 0 0,-5 2 0,5-5 0,-2 5 85,-5 3 0,4-6 0,-1 8 0,-4 3 277,-1 2 1,-3 9-225,0 1 1,-3 9 0,-1 0 0,-6 10 69,-2 9 1,4 13 0,-6 4 0,-1 3-153,3 5 1,-7 2 0,4 3-1,-1-1-65,1 1 0,-2-8 1,7-2-1,1-3-58,-1-4 0,0-3-489,3-2 1,7-12 237,0-10 1,3-13 0,9-16 0,0-7 56,0-5 0,0-3 1,5 1-1,-3-1 186,3 1 0,-5-1 0,3 1 1,-1 2 135,-1 4 1,3-1 0,-8 8 0,-1 4 1228,3 2-1100,-8 2 0,8 15 1,-13 11-1,-4 16-144,-7 4 0,1 10 0,-1 2 1,-3 5-93,-2 3 0,-3-1 0,0 1 0,0 0 50,1-1 1,1-7-1,3-2 1,5-2-47,2-6 0,-4-1-11,7-4 0,-1-11-60,8-10 1,3-17 0,2-14 0,4-3 18,3-5 1,1 5 0,4-2 0,-3-3 94,3-2 0,-5 0 1,0 2-1,0 5 51,0 3 0,-7 2 1,5 7-1,-3 0 145,0 0 1,1 8-251,-8-1 1,0 13-1,0 2 81,0 12 1,0 7 0,0 6-1,0 1-56,0 3 0,2 3 0,3-6 0,2 6-19,-2 2 1,-3-5 0,1 5 0,2-3-87,2-4 0,0-3 1,-7 0-1,3 3-201,4 2 0,-5 0 0,8-7-487,0-1 438,-8 1 1,8-12-1,-10-10 173,0-12 0,0-8 0,2-4 0,3-3 149,2-2 1,1-7 0,-8 5 0,0-1 55,0 1 1,0 2 0,0 5-54,0-5 1,0 4 0,0-4 34,0 5 0,2 12 126,5 5 0,-4 7 0,6 7 0,-1 8 76,-1 4 1,7 3 0,-4-1 0,0 4-61,-1 4 0,6-5 1,-5 5-1,-1-5-124,1-2 0,4 0 0,-4-1-114,2 1 0,-7 0-24,2 0 37,-4-10 0,-3-5 0,0-14-6,0-8 0,-10-4 0,-2-3 20,0 0 0,-5 1 0,7-1 0,1 0-149,-1 0 0,-7 1 1,5-1-49,0 0 0,2 7 252,10 1 0,3 9 1,4-2 44,7 4 1,6 13 0,-1 5 0,-2 4 170,-3 3 1,1 7 0,7 0-1,0-3-60,-1-1 0,-1-4 1,-3-1-1,-3-3 102,3-3-39,-7 1-424,-1-3 1,-11-2 0,-5-13 96,-8-4 1,3-3 0,-2-7 0,-3 3-59,-3-3 1,6-3 0,-1-1 0,1-1-163,2 0 0,-8 0 1,8 1 14,0-1 0,2 7 280,10 1 0,0 11 0,0 3 272,0 12 1,10 10 0,2 5 0,3 2 72,-1-3 0,1 1 0,4 0 0,-2 2-127,-2-3 0,-8-9 1,5-2 29,-2 2 1,4-5-186,-7 2 1,1-11 0,-8-3 0,-3-12-180,-4-8 0,2-1 0,-7-1 0,0 0 43,0 0 0,-3 0 1,-4-2-1,2-2-133,2-3 1,1 0 0,-5 4 0,2-1-387,2-3 0,8 2 1,-5 10-1162,2 3 1773,3-1 0,7-7 0,0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20:37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66 540 7348,'-12'2'836,"5"5"-871,-5-4 0,7 6 91,-10-9 367,10 0-255,-4 0 1,11 0-4,5 0 0,-2 0 0,10 0-7,2 0 0,2 8 0,3-1-48,0-2 0,-1-3 0,1-2-62,0 0 0,0 0 0,-1 3 0,1 1-56,0 4 1,0-1 0,0-7-1,-1 0-3,1 0 0,0 0 0,0 0 55,-1 0 1,-1-2-1,-3-3 1,-3-3 209,3 4 1,-5-1 90,3-2 1,-1 2-84,8-10 0,0 10 0,0-2-192,-1 5 1,1 2-1,0 0-49,0 0 1,0 0-1,-1 0 1,1 2 39,0 5 1,0-4 0,-1 4-85,1-5 0,0-2 0,0 0-38,0 0 1,-1 0-1,1 0-114,0 0 0,-8-7 0,1 0 0,-1 0 16,-2-3 0,8 5 215,-6-9 1,6 9 0,1-2 64,1 4 0,0 3 1,0 0-109,0 0 0,-1 0 1,1 0-1,0 0-53,0 0 0,2 7 0,3 1 1,2-4-11,-3-1 1,-2-3-1,-2 0 1,2 0 6,5 0 1,-4-3 0,4-1 0,-5-6-1,-2-2 1,-1 5 0,1-8-31,0-2 1,0 5-1,-1 0 79,1 2 1,0 3 0,0 7-18,0 0 1,-8 0 0,1 0 0,2 2 33,2 6 1,-5-3-1,1 7 1,2 0-8,2 0 0,5-7 0,3 2 0,2-5-28,-2-2 1,4 8-1,1-1 1,-1-2-85,1-3 1,-1-2-1,-4 0 1,2 0 70,-3 0 0,6-7 1,-3 0-1,-3-1 22,-1-1 0,-4-1 1,1-7-1,0 5 64,0 2 1,-1-7 65,1 3 0,-2 2 0,-4 0-84,-1 2 1,-8 3-16,8 7 0,-8 2 1,8 5-32,1 8 0,-3-5 1,-1-1-1,0-2-70,0 1 1,-5 1 0,8-4 0,2 3 62,2-4 1,-5 1-1,1 0 1,2 2 11,2-2 1,3-2-1,0-3 1,0 0-55,-1 0 0,-4 0 0,3 0-26,4 0 0,2 0 1,-4 0-1,0 0 62,0 0 0,-8 0 0,1 0 0,2 0 92,2 0 0,3 0 1,0 0-1,-1 0 111,1 0 0,0 0 0,0 0 0,2 2 22,5 5 0,-2-4 0,7 6 1,-1-1 73,1-1 1,0 0 0,5-7 0,-3 0-54,3 0 0,2 0 0,3 0 1,-1 0-3,1 0 0,-3-7 1,-2-3-1,-3-2-176,3-5 0,-6-2 0,1-1 0,-2 3-712,-6 3 1,-9 9-2551,-2-2 3210,-10 4 0,4 13 0,-9 2 0</inkml:trace>
  <inkml:trace contextRef="#ctx0" brushRef="#br0" timeOffset="616">3028 518 7998,'-12'10'-55,"2"2"101,0 0 1,8 0 0,-8-5 206,0 8 0,8 4 0,-8 3 1,3 0-46,0-1 1,-1 11-1,8 4 1,0 5-117,0 3 1,0-1 0,0 3-1,3 3-184,4 1 0,-2 9 0,10-9 0,1-4-12,4-7 1,-6-3-1,1-11 1,2-9 111,2-3 0,3 1 1,2-7-1,3-2 181,2-2 0,0-3 0,-5 0 1,5-3 162,7-4 0,-2 5 0,3-8 1,1 3-127,3-1 1,3 1 0,-1 7 0,-1 0-333,-6 0 0,3 0 0,-10 0 1,-3 0-243,-2 0 0,-2 0-1481,0 0 488,0 0 1,-10-2 1340,-5-6 0,-14-4 0,-5-9 0</inkml:trace>
  <inkml:trace contextRef="#ctx0" brushRef="#br0" timeOffset="917">3616 910 8592,'-13'2'472,"6"6"1,12-4 0,5 8 0,2 1-371,5-1 0,2-5 1,5 5-1,3 0 25,2 0 0,10-5 0,-5 6 1,2-1-107,0 0 1,-2-5 0,5 5-1,-5-2 149,-3-5 0,-2 4 0,-7-1 108,0-4 1,-10 9 0,-5 1 7,-5 5 0,-6 3 1,-9 2-1,-11 5-91,-7 8 1,2 4-1,-7 2 1,-3 3-225,-2 5 1,0-5 0,2 3-1,5-8-284,2-5 0,3-2 1,8 2-1,1-7-1705,6-5 0,-1-12 2018,15-4 0,5-16 0,17-4 0</inkml:trace>
  <inkml:trace contextRef="#ctx0" brushRef="#br0" timeOffset="1633">4726 866 8046,'0'-14'-107,"0"-1"0,0-2 49,0-2 1,0-3 0,0 0 688,0 1 1,-2 1-137,-6 6 0,4 4 0,-8 13-265,2 4 1,-5 7 0,6 15 0,-3 8-62,-5 4 1,7 10 0,0 2 0,3 2-219,0 6 0,0 2 0,7 2 0,0 1-500,0-1 0,0-2 0,2-8 1,3-11-41,2-13 0,17-9 0,-2-7 1,2-10 391,0-10 1,5-17-1,3-14 1,-1-5 142,1-3 0,4-7 0,-7-2 0,0 0 224,3-1 0,-11-1 0,4 9 0,-11 7 276,-4 5 0,-3 5 0,-9 10-6,-6 4 0,-4 8 0,-10 17 0,1 9-80,-1 8 0,7 11 0,3 1 1,0 7-149,0 5 0,7 0 1,-2-8-1,5 1-376,2-1 0,2-1 0,5-9 70,8-11 0,7-10 1,4-14-1,6-8 154,2-12 1,-8-16 0,6-13 0,-6 0-8,-4-2 0,2 7 1,-17-5-1,-2 8-7,-2 6 0,-3-2 1,-3 8-1,-4 0-229,-8-1 0,-4 10 0,-3 10 1,1 3-427,-1 4 1,0 2 0,0 3-281,0 0 0,3 10 0,5 5 889,6 4 0,-4 3 0,0-1 0</inkml:trace>
  <inkml:trace contextRef="#ctx0" brushRef="#br0" timeOffset="2265">5271 1389 8046,'-3'14'336,"-4"1"-246,4-10 0,-9 5-57,5-10 0,5-10 0,-6-5 0,6-4-20,2-3 1,0-7 0,0-2 0,0-1 67,0 1 1,0-6-1,0 6 1,2-3 25,6-5 0,-3 8 0,7 2 0,0 7 27,0 8 1,2-3-1,8 9 1,0 4-32,0 1 0,-3 6 0,-2 4 0,-3 7-48,3 6 1,0 4 0,-2 5-1,-5 5-90,-1 0 1,-6 7-1,4-7 1,-5 2-196,-2 0 0,0-9 0,0 2 0,0-5 101,0-2 0,-2-10 0,-5-5 254,-8-4 0,-2-6 0,0-4 0,5-10 34,2-10 1,1 1 0,4-8 0,-2 0 1,2 0 0,2 8 0,3-3 0,0 4 5,0 4 1,0-1 0,3 3 0,2 2-93,2 2 0,10 10 1,-3-2-1,8 5-13,7 2 0,-5 2 0,5 5 0,-7 8-81,-7 4 0,4 5 0,-7 3 0,3 4-110,-1 3 0,-9 3 1,2 4-1,-4-3-39,-3-1 1,0-11 0,0 3 0,-3-4 87,-4-4 0,2-9 0,-9-4 123,-3-6 0,7-12 1,0-4-1,3-8-64,0-7 1,0-2 0,7-8-1,0 3 139,0-3 1,0 5 0,2 0 0,5 3 183,8 4 1,4 3-1,3 5 1,2 2-181,5 2 0,-2 10 0,9 0 1,3 10-431,2 10 1,-7 7 0,-3 4 0,-4 6-2177,-5 1 2485,4 4 0,-14 16 0,10 3 0</inkml:trace>
  <inkml:trace contextRef="#ctx0" brushRef="#br0" timeOffset="2650">6185 932 7325,'0'-22'-89,"3"3"475,4 4 1,-5 15 0,8 17 0,-3 10 50,0 9 0,10 15 0,-2 7 1,4 7-90,3 8 1,0 6-1,-3 16 1,-10-45-1,-1 1-333,0 2 1,-1 1-1,-1 5 1,0 1 0,2 0-1,1 0 1,-3 1-1,0-1-444,-1-1 1,-1-1 0,4 36 0,-11-9 0,-2-13-266,-2-16 0,-10-15 0,3-29 184,-6-12 1,-1-10 0,-1-14 0,2-5 509,6-7 0,-5-5 0,4-3 0,-14-9 0,-5-3 0</inkml:trace>
  <inkml:trace contextRef="#ctx0" brushRef="#br0" timeOffset="3150">6120 845 7607,'34'-15'-91,"-5"1"1,-10 1 0,0-4 0,6 5 818,-1 3 1,7 1 0,-2 8-1,-2 3-371,-3 4 1,-2 5-1,-3 10 1,-4 2-169,-8 5 0,-5 3 0,-2 6 0,0-1-134,0 1 0,0-6 1,0-1-1,-2-2-396,-5 0 0,-5 3 1,-8-6-1,3 3-181,3-2 1,-1-3-1,-6-4 1,-1-6 85,0-7 0,8-4 1,1-8-1,4-7 142,4-10 0,-5-14 1,3 0-1,5-6 269,6-1 1,1-1 0,10 3 0,2 2 52,2 3 1,10 10 0,3-1-1,-1 10 93,0 10 0,8 4 0,-5 6 0,2 4 118,1 8 1,-11 14 0,6 7 0,-3 5 16,0 3 1,-7-8 0,-10 0 0,-3 3-132,-4 2 0,-2-5 0,-3-2 0,0-2-304,0-6 1,-3-11 164,-4-8 1,4-7-1,-6-7 1,2-10 54,-1-10 1,-1-7-1,4-9 1,-2-1 89,2 1 0,2-1 0,3 1 1,0-1-94,0 0 1,8 8 0,1 2 0,3 3-89,5 4 1,-2 3 0,2 2 0,2 0-199,-2 1 1,0 9-1,5 4 1,-1 6-193,1 2 1,-7 0-1,-3 2 163,-2 6 1,-3 4 0,-7 9-1,0 1 277,0 0 0,0 0 0,0 0 0,0 9 0,0 3 0</inkml:trace>
  <inkml:trace contextRef="#ctx0" brushRef="#br0" timeOffset="3550">6969 1041 6480,'10'-13'1301,"-5"-4"-931,9 10 1,-9-2-1,5 4 202,-1-3 1,-4-8-255,10 1 0,-8-4 1,5-3-48,-2 0 1,-3 8 0,-7-1 61,0-2 0,-2 5-13,-6-2 0,-4 9 0,-7 0 0,2 10-118,2 9 0,3 6 1,-5 4-1,5 2-309,3 3 1,-6 10 0,8-5 0,2 2-359,3 1 1,2-11 0,0 3 0,0-5-389,0-2 1,9-7-1,6-3 140,4-3 1,5-4-1,3-10 1,2-7 712,-2-7 0,-3 2 0,-2-14 0</inkml:trace>
  <inkml:trace contextRef="#ctx0" brushRef="#br0" timeOffset="4316">7361 757 7981,'10'13'754,"-8"-4"-243,8-9 1,-20 0-324,-4 0 1,2 0-1,-1 3 1,1 1-132,0 4 0,5 9 1,-5-3-169,2 6 1,3-6-1,5 1 1,-3 2 37,-3 2 1,1-5-1,10 1 1,1 2 99,4 2 1,6 3-1,-4 0 1,2 0 466,5-1 1,-5-6 0,3-1 312,2 3 0,-5 3-589,2 1 1,-11-1 0,-1-3 0,-9-5-332,-5-3 1,-3-1 0,-7-6 0,1 3-781,-1 2 1,0 1 0,3-11-253,4-4 0,-2 2 0,10-10 635,2-1 1,3-4 0,4 1 509,5 4 0,3 3 0,7 7 0,-3-2 0,3 2 0,3 3 0,2 2 0,-1-3 0,1-4 0,0 5 0,2-8 0,3 3 166,2 0 1,2-10 0,-4 5 0,2-3 165,-3 0 1,-1 1 0,-1-8-1,0 0-34,-2 1 0,4-4 1,-13-1-1,-1-3 26,-5 2 1,-5 3 0,-2 2-1,0 0-148,0 1 1,-9 1-1,-6 3 1,-4 5-3,-3 3 1,0 1-1,0 8-218,1 0 1,6 0 0,3 3-1,0 4 34,0 8 0,7 4 0,-2 3 0,4-1 130,3 1 0,0 0 0,3 0 1,4 2 14,8 5 0,4-5 0,3 8 0,-1-3-59,1 0 0,0 0 1,0-5-1,2 3 181,5 2 1,-12-3 0,5-9 0,-5-2 72,-5 2 1,-3 2 0,-11 0-133,-5-4 1,-5-3-1,-10-7 1,0 2-289,0-2 1,-2 0 0,-3 0-1,-2 2-536,3-2 1,9-3 0,2-2-2619,-2 0 240,-2 0 3004,7 0 0,12-10 0,12-2 0</inkml:trace>
  <inkml:trace contextRef="#ctx0" brushRef="#br0" timeOffset="5316">7906 1084 7981,'14'-2'-270,"1"-6"1,-3 4 0,5-9 0,-3 1 447,3 0 0,-5-2 0,3-8 0,2 3 151,2 4 1,3-12-1,0 6 1,-3-3-75,-5-1 0,-2 6 0,-7 2 0,3 3 61,-4-3 0,-4 7 0,-7 3 29,-7 4 0,-6 6 0,-1 4 0,-4 7 137,-4 6 1,3 11 0,-8 6-1,2 4-217,6 2 1,2 1 0,2-3 0,2-2-246,6-3 1,-3-2-1,10 4 1,2-4-454,2-2 1,8-3 0,7-10 0,13-4-492,6-8 1,5-5-1,8-2 1,-1-2 333,1-5 0,7-13 0,0-11 0,-1-3 458,4-5 0,-8 1 1,2-1-1,-7 3 89,-5-3 0,-9 7 0,0 3 0,-10 5 391,-10 2 1,-5 1 0,-4 1 282,-5 6 1,-6 4 0,-11 10 0,-2 3 140,-3 4 0,0 5 0,7 7 1,0 1-565,0 1 0,8-4 0,2 12 1,0-4-145,-1-4 0,9 1 0,-4 0 1,6 0-250,2-1 0,0 1 0,2-2-23,6-6 0,6-4 0,13-10 0,4 0-79,3 0 1,-5-12-1,5-10 1,0-12 161,0-7 1,-5-5 0,5-3 0,-5-4-42,-10-2 1,0-3 0,-11-8 0,-4-2-34,-1-4 0,-3 4 1,-3-7-1,-4 3-242,-7-1 0,-8-2 0,-5 7 0,-2 3 485,3 9 0,1 13 0,4 14 348,-1 14 1,10 22-1,5 18 1,4 16-82,3 14 1,0 20 0,0 10 0,0 9-123,0 6 1,1-50 0,1 1-1,0 3 1,0 1 0,3 1-1,0-1-266,1 4 1,0-1 0,-2-4 0,-1 0 0,4 1 0,1-1-261,9 43 0,12-7 0,5-3 1</inkml:trace>
  <inkml:trace contextRef="#ctx0" brushRef="#br0" timeOffset="6150">9669 692 8340,'-21'0'566,"6"0"0,1 0-294,-3 0 1,-3 0 0,-1 3 0,-1 4 79,0 7 1,0 6-1,-2 4 1,-3 2-62,-2 4 1,0 15-1,8-1 1,-1 2-218,0 0 0,3-2 0,4-1 1,8 1-117,4-1 1,3-9-1,3-7 1,4-10-83,8-10 1,4-5 0,3-2-1,0-5 24,-1-9 0,8-3 1,0-22-1,-2-4 59,-3-6 0,-4-4 1,-4 5-1,-3-3 7,-4 3 0,6-8 0,-8 0 0,0-2-131,3 0 0,-8 7 1,6-7-1,-6-2-43,-2-3 0,-10 0 0,-2 2 0,-2 6-157,-1 2 0,3 4 0,-5 13 658,3 7 1,9 19 5,-2 17 0,4 15 1,3 24-1,0 3 47,0 1 1,0 11 0,3-3 0,1 2-45,4-2 1,6 5 0,-4-5 0,0 3-387,-1-3 1,8-2 0,-5-8-1,3 3-480,-1-3 1,-2 3 0,5-5-1,-5-7-356,-2-5 1,5-13 0,-6-9-1,3-2 181,5-5 0,3-3 739,2-2 0,-1-19 0,1-5 0</inkml:trace>
  <inkml:trace contextRef="#ctx0" brushRef="#br0" timeOffset="6466">9974 823 8038,'8'-29'237,"-1"0"173,-2 2 1,-5 3 0,-8 5 73,-6 4 0,-6 8 0,-1 14 0,-1 8-77,0 4 0,-7 5 0,0 5 1,2 7-296,3 6 0,3-6 0,-1 0 1,2 3-386,6 2 0,2-5 0,7-2 0,-2-2-320,2-6 1,5-9 0,7-5 380,8-2 1,4-5 0,5-10 0,3-5 310,2-2 0,2-10 1,-4-7-1,2 3 108,-2 2 0,2 2 0,-5 2 0,-5 3 104,0 3 0,1 2 1,2-3-1,-3 6-266,-5-1 0,6 8 1,-6-3-307,6 10 1,-6-1 0,1 11-376,2 2 1,-8 2 0,1 1 0,-3-4 30,1-1 1,1-10 0,-4 5-624,2-1 1228,1-6 0,1-3 0,3-12 0</inkml:trace>
  <inkml:trace contextRef="#ctx0" brushRef="#br0" timeOffset="6666">10344 148 9822,'0'29'261,"0"0"1,0 19 0,0 3 0,0 9-113,0 6 1,0 9 0,3 5 0,2 4-357,2 3 1,0 8 0,-7 2 0,0-3-285,0-5 0,-2-9 0,-3-24 0,-5-15-1758,-2-17 2249,7-12 0,-14-12 0,7 0 0</inkml:trace>
  <inkml:trace contextRef="#ctx0" brushRef="#br0" timeOffset="7116">10170 714 8038,'15'-10'-93,"-1"-4"-23,3-6 0,-5-1 1,3-1-1,2 2 359,2 6 0,10-3 1,0 7-1,0-2-314,3-5 1,-6 5-1,8 0 1,-2 2-283,-6 6 0,-2 1 0,-2 3 0,0 0 104,0 0 1,0 0 0,-1 3 476,1 4 1,-7-5 0,-3 8 114,-3 0 1,1 2 0,-5 9 200,2 1 1,0 0 0,-9 0-1,-3 2 7,-2 5 0,-10 2 0,5 8 0,-3-3-282,1 3 1,2 5-1,-5 4 1,5 3-272,2-3 1,-4-2-1,6-5 1,3-4-301,3-8 0,2-5 0,2-5 97,6-4 0,4-18 0,10-18 0,-1-13 109,1-7 1,0-3 0,-3-2 0,-2-2 332,-2-3 1,-1 3 0,8 9 180,0 3 0,0 9 1,-1 0-77,1 10 0,-7 10 0,-1 17 0,1 12 199,-3 11 0,7 9 0,-4 4 0,4 2-259,3 3 1,-8 0-1,1-8 1,2-2-674,2-4 1,3-6 0,0-12 0,-1-4-1768,1-8 1,2-7 2157,5-7 0,5-25 0,10-14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49:43.5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108 213 7708,'0'-34'0,"0"3"-568,0 0 1,0 6-1,0-3 957,0 3 125,0 4 0,-2 9 1,-3 7-1,-2 12 29,2 15 1,-4 2-1,-1 12 1,0 5-138,1 7 0,-6 0 0,8 8 1,0-1-185,-3 0 0,8 3 1,-5 7-1,4 0-248,3 0 0,0 0 0,0-2 0,0-3-131,0-2 1,3-17 0,1 0-1,6-10 330,2-12 0,2 0 0,8-11 0,0-4 37,-1-1 1,1-3-1,0-3 1,2-4 71,5-7 1,-5-3 0,5 0 0,-5 3-161,-3-3 1,1 0 0,-3 0 0,-2 5-999,-2 2 1,-8-4-3421,7 7 3029,-9-10 0,5 12 1267,-10-9 0,0 9 0,0-5 0</inkml:trace>
  <inkml:trace contextRef="#ctx0" brushRef="#br0" timeOffset="506">455 646 7980,'0'-14'-343,"2"-1"0,3-2 2541,3-2-1509,-1-3 1,-5 13-361,5 9 0,-4 5 0,4 14 1,-5 5-69,-2 0 1,8 10-1,1 2 1,1 7-180,0 8 0,-1-6 1,-4 6-1,5-5-53,2-3 1,-5-2 0,5-5-1,0-7 163,0-5 0,-5-5 0,8-4-30,1-8 0,-3-17 1,-1-9-1,0-10 39,0-4 1,0-6-1,5-9 1,-3-3-177,3 3 1,-5 2-1,2 3 1,1 2-401,-3 5 0,5-2 0,-8 9 0,1 0-202,-1-3 1,-1 16 0,-6-4-3079,5 8 3655,-4 5 0,6 7 0</inkml:trace>
  <inkml:trace contextRef="#ctx0" brushRef="#br0" timeOffset="932">953 798 7980,'12'31'69,"-2"-7"1,-10 5 0,0-2 237,0 1 0,7-4 0,0 5 1,-2-2 16,-2 2 1,-3-5 0,0 5-1,0-5 86,0-3 0,0-6 0,0-1 46,0 3 0,0-10-291,0-7 1,0-9 0,0-15 0,0-3-142,0-2 1,2-9-1,3 2 1,2-5-160,-2-3 0,-3 1 1,-2 0-1,0-1-180,0 1 0,0 9 0,3 6 0,2 3 134,2 4 0,2-1 278,-1 0 0,4 10 0,7 10 0,-2 12 96,-3 11 1,-7 15 0,6 1 0,-1 6-308,0 7 0,-8-1 0,6 6 0,-3-2-770,0-5 0,1-9 1,-8-6-1,0 1 884,0 0 0,0-8 0,0 5 0</inkml:trace>
  <inkml:trace contextRef="#ctx0" brushRef="#br0" timeOffset="1099">953 971 7980,'-12'3'1115,"5"4"1,5-7-993,2 0 0,9-7 0,6-8 0,4 5-501,3 1 0,-1 6 0,1-6-1758,0-1 2136,-1 8 0,11-18 0,1 8 0</inkml:trace>
  <inkml:trace contextRef="#ctx0" brushRef="#br0" timeOffset="1357">1343 733 8259,'12'2'1634,"-4"5"1,-6-2-1344,-2 10 1,0-8 0,0 7 0,0 3-70,0 2 0,0-4 0,0-1 1,0 6-75,0 6 0,0-2 1,0 5-1,0-5-10,0-2 1,7-8 0,3 1 0,2 1-119,5 4 0,2-8 0,5-5 0,3-5-268,1-2 0,9 0 0,-6 0 0,0 0-528,0 0 0,6-9 0,-9-6 0,-1-4-287,-3-3 0,-2 1 0,-3-1 1063,-5 0 0,6 1 0,-8-1 0</inkml:trace>
  <inkml:trace contextRef="#ctx0" brushRef="#br0" timeOffset="1573">1322 689 7980,'-22'-14'-193,"0"0"0,10-1 682,5-7 0,5 8 1,4 2-287,5 2 0,5 1 1,10 4-1,0-2-178,-1 2 0,1 2 0,2 3 0,3 0-427,1 0 1,1-7 0,-5 0-1,3 2-1078,2 3 1480,0 2 0,-8 0 0,1 0 0</inkml:trace>
  <inkml:trace contextRef="#ctx0" brushRef="#br0" timeOffset="1748">1452 841 7980,'-10'22'-159,"8"-8"1,-8-2 0,3 0 1616,0 0 0,2-7-1289,12 2 1,5-7 0,12-4 0,3-4-361,1 4 1,1-6 0,-5 3 0,3 2 190,2 2 0,19-6 0,-2-3 0</inkml:trace>
  <inkml:trace contextRef="#ctx0" brushRef="#br0" timeOffset="2074">2318 754 7965,'0'22'3146,"0"0"-2504,10-10 0,-5-3 0,9-9-367,3 0 1,2 0 0,3 0 0,0 0-521,-1 0 1,8 0 0,0 0 0,0 0-680,2 0 0,-4 0 1,6-2 923,-1-5 0,-3 4 0,-8-6 0</inkml:trace>
  <inkml:trace contextRef="#ctx0" brushRef="#br0" timeOffset="2256">2838 581 7914,'-21'0'254,"-1"0"0,-2 0 1,-3 0 443,-2 0 1,-9 0-1,2 0 1,-5 0-205,-2 0 1,-8 3-1,1 1 1,1 4-392,4-4 1,1-1 0,1-3 0,2 0-1980,5 0 1876,5-10 0,9-2 0,0-10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49:53.4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1 412 8663,'14'0'1206,"0"3"1,3 2-898,3 2 1,4 0 0,4-4 0,9 1-436,4 4 0,-5-1 0,0-7 0,0 0-1497,-2 0 1,-3-10 1622,-9-4 0,-1-6 0,1-1 0</inkml:trace>
  <inkml:trace contextRef="#ctx0" brushRef="#br0" timeOffset="168">282 1 7984,'-14'29'0,"2"2"245,2 3 0,3 9 0,7 12 1,0 6 566,0 6 1,2 12-1,3 1 1,5 2-676,2-3 1,-7 3 0,2-10 0,-5-2-591,-2-3 0,0-11 453,0-6 0,0-23 0,0-8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49:48.8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141 128 8123,'21'-19'-1692,"-2"2"2365,-4 2 1,2 1 0,-8-8 1163,3 1-1407,-7 8 0,5 6 0,-10 14-212,0 8 1,-7 7 0,-3 6 0,0 11-141,1 9 1,-8 0-1,2 10 1,-4 5-181,-2 6 1,-1 4-1,0 11 1,1 5-344,-1 0 0,7-2 0,3-10 0,0-12 319,0-12 1,10-20 569,2-11 0,12-12 0,14-18 0,3-8 76,-2-11 0,4 3 0,0-2 0,3 6-127,5 6 0,-6 2 0,1-5 0,-3 5-750,-4 2 1,-3-4 0,-3 7 0,1-1-1525,0-1 1,-8 6 1880,1-4 0,-1-5 0,8 0 0</inkml:trace>
  <inkml:trace contextRef="#ctx0" brushRef="#br0" timeOffset="367">552 843 8167,'0'-15'991,"0"1"0,10 11-723,4 3 1,-4 10-1,-3 12 1,-2-1-32,2 1 1,-4 7 0,6 0 0,-2 0-116,1 2 1,-1-4-1,-7 6 1,0-1-102,0-6 1,0-2-289,0-2 1,0-13 0,0-9 34,0-12 1,0-9 0,0-8 0,0-7-107,0-5 1,0-3-1,0 1 1,0 0-20,0-1 1,7 8 0,3 0 0,2 0-339,5 2 0,2 3 695,2 9 0,11 10 0,1 3 0</inkml:trace>
  <inkml:trace contextRef="#ctx0" brushRef="#br0" timeOffset="701">834 951 8159,'0'15'-746,"0"-1"423,0 3 1,0 2 1434,0 3 0,2-10-953,5-5 1,-2-5 0,7-4 0,0-5-121,0-8 0,-4-4 1,6-3-1,3 1-306,2-1 1,-4-7-1,-3-2 1,0 0 16,0-1 1,-5 3 0,5 8 0,-2-1 352,-6 0 1,-1 1 152,-3-1 0,-3 10 0,-4 7 308,-7 10 1,-3 10 0,0 11 0,3 5-75,-3 3 0,0-5 0,0 5 0,5-1-352,2 1 0,3-5 0,7 5 0,0-1-618,0 1 0,0-8 0,0 3 0,3-7-173,4-8 0,5 3 1,12-9-1,2-4-745,3-1 1398,0-3 0,2-19 0,3-6 0</inkml:trace>
  <inkml:trace contextRef="#ctx0" brushRef="#br0" timeOffset="884">1289 821 7380,'7'-22'-207,"0"1"1,0 6 1183,-7 1 1,-2 9 0,-5-2-482,-8 4 1,-4 13 0,-3 5 0,3 4-305,5 2 1,-6 8-1,8 3 1,0 1-202,5 6 1,-2 2-1,1 2 1,4 0-697,1 1 0,3-3 0,3-5 0,4-7-1771,7-5 2476,15-12 0,-5 7 0,7-7 0</inkml:trace>
  <inkml:trace contextRef="#ctx0" brushRef="#br0" timeOffset="1366">1505 908 7381,'-9'-22'215,"4"10"1,-9 5 578,-3 4 1,-3 3 0,-1 3-444,-1 4 1,0 5 0,1 12 0,2 3-183,4 2 0,-2 2 1,10-5-1,2 3-201,3-2 0,2 4 1,0-2-109,0-3 1,9-11 0,6-8 0,4-5 74,3-2 0,-1-2 0,1-3 0,0-4-51,-1-3 1,-1-3 0,-3-7-1,-5 1-168,-3-1 1,6 0 0,-8 1 0,0-1-417,3 0 0,-8 1 1,5-1 274,-4 0 0,-3 8 578,0 0 1,2 9 486,5-2 0,-4 14 0,4 7-39,-5 5 1,-2 6 0,0 1 0,0 3-304,0-3 1,0-2 0,0-2 0,0 0-168,0-1 0,0 1 0,0 0-863,0-1 643,0-9 0,0-4 0,0-16 0,0-6 26,0-5 1,0-5-1,0-3 1,0-4 117,0-3 0,0 8 1,0-3-1,0 5 411,0 2 1,3 3-181,4 4 1,5 6 0,10 9-257,-1 0 1,-6 17-1,-3 4 1,-2 3-678,-6 0 1,6 5-1,0 3 1,-1-1 646,1 0 0,7 8 0,-5-6 0</inkml:trace>
  <inkml:trace contextRef="#ctx0" brushRef="#br0" timeOffset="1650">2069 864 8100,'0'-21'-1821,"0"-1"2621,0 0 0,0 8 0,-3 2 1,-1 0-58,-4 0 0,-9 7 1,3-2-259,-5 4 0,-3 3 0,3 3-287,4 4 1,-1 5 0,8 10-1,3-1-52,3 1 1,2 2 0,0 3 0,2 2-2,6-3 0,-3 5 1,9-2-1,0-2-65,-2-3 0,5-3 0,-9 1-26,-4 0 0,-1-1-506,-3 1 1,-3-3 0,-4-4 0,-7-8-843,-6-5 0,-1-4 1,-1-5 112,0-8 1,1 1 1180,-1-8 0,0-4 0,1-18 0</inkml:trace>
  <inkml:trace contextRef="#ctx0" brushRef="#br0" timeOffset="1849">2177 214 8072,'22'0'1154,"-1"-7"-713,1 0 1,-10 2-1,-5 15-15,-4 12 1,-3 9 0,0 12 0,0 3-145,0 4 0,0 13 0,0 12 1,0 2-148,0 5 1,-8 9-1,1 3 1,0-3-1253,-3-2 0,6-21 0,-8-13 1117,2-14 0,-7-19 0,5-13 0</inkml:trace>
  <inkml:trace contextRef="#ctx0" brushRef="#br0" timeOffset="2017">1917 669 8257,'10'-21'935,"-8"6"1,8 3-494,-1 3 0,3-6 1,10 8-1,0 0-505,-1-3 1,11 5-1,4-9 1,5-1-813,2 3 0,8-4 0,-1 8 875,-2 4 0,-2-8 0,-3-1 0</inkml:trace>
  <inkml:trace contextRef="#ctx0" brushRef="#br0" timeOffset="2284">2502 626 7690,'0'22'-643,"0"-1"1,0 1 1329,0 0 1,2-1 0,3 1 0,2 0-391,-2-1 0,0 8 0,0 3 0,2 1-48,-2 6 1,-3-5 0,-2 2 0,0 0-44,0-3 0,0 6 0,-2-13 0,-3-4-49,-2-5 1,-3-12-1,3 2-174,-7-5 0,4-6 0,0-8 1,3-10-60,0-2 0,0-10 1,7-2-1,0-2-303,0 1 1,0-1 0,0 7 0,2-1-106,5 1 1,-2 2 0,10 7 0,1 3-21,4 5 1,-6-3-1,1 10 1,1 2 503,4 2 0,-6 3 0,1 3 0,1 4 0,4 5 0,1 10 0</inkml:trace>
  <inkml:trace contextRef="#ctx0" brushRef="#br0" timeOffset="2717">2675 886 8072,'10'12'-250,"2"-2"1,10-10 1653,-1 0-446,-9 0-282,8 0-1085,-18 0-1669,8 9 399,-10-6 1679,0 6 0,2-9 0,3-2 0,2-5 0,0 2 0,-7-9 0,8 6 0,-1-6 0,0 7-256,-7-8 940,0 10 1,0-7 1654,0 5-1786,0 5 1,0-5 0,0 14 0,0 7-294,0 5 1,0 6 0,0 1 0,0 3-149,0-3 1,0 6-1,0-3 1,2-3 261,6-2 1,-4-2 0,11-3-161,2-5 1,-5-4 0,0-12-292,-3-6 1,6-4 0,-8-12-1,-2-2-288,-3-3 1,-2-7 0,3 5 0,2-1-300,2 1 1,0 2-1,-7 7 1,0 1-2616,0-1 3279,0 0 0,0 10 0,0 3 0</inkml:trace>
  <inkml:trace contextRef="#ctx0" brushRef="#br0" timeOffset="2950">3130 908 8072,'22'0'744,"-3"-10"986,-4-4-1164,-6 4 0,-18 0 1,-6 10-209,-4 0 0,-3 3 0,1 4 0,-1 8-57,0 4 0,8 2 0,2 1 0,2 0-440,5-1 1,3 1 0,2 0-414,0-1 1,10-1 0,6-3 0,11-5-1041,9-3 1592,5-2 0,12-7 0,2 0 0</inkml:trace>
  <inkml:trace contextRef="#ctx0" brushRef="#br0" timeOffset="3317">3542 128 8038,'0'21'0,"0"1"0,0 2-11,0 5 0,0 5 0,0 9 1,0 3 492,0 4 1,0 6 0,0 14-1,0 4-579,0 6 1,0 6-1,0-11 1,-2 0-799,-6-1 1,-1-14 0,-6-16 894,8-13 0,-5-17 0,0-4 0</inkml:trace>
  <inkml:trace contextRef="#ctx0" brushRef="#br0" timeOffset="3567">3260 604 8000,'8'-14'12,"-1"0"0,2 9 0,-4-5 541,2 1 0,10 6 0,-2-7-152,4 1 0,3 6 0,2-4 1,2 5-108,3 2 1,2 0 0,-4 2 0,4 5 23,3 8 1,-8 11 0,6 6 0,-3-1-105,-1 0 0,-6 8 0,-7-3 0,-1 5-468,-2 2 0,-2-7 0,-10-2 1,0 0-1524,0-1 0,-3-6 1777,-4 2 0,-15-15 0,-11-4 0</inkml:trace>
  <inkml:trace contextRef="#ctx0" brushRef="#br0" timeOffset="3701">3715 583 8038,'0'-22'87,"0"0"0,0 1-391,0-1 1,0 8-1227,0-1 1530,0 10 0,10-4 0,2 9 0</inkml:trace>
  <inkml:trace contextRef="#ctx0" brushRef="#br0" timeOffset="4183">4019 734 8017,'-8'-14'-635,"-1"2"1233,-3 2 1,4 3 0,-6 7 0,0 3-135,2 4 1,-8 2 0,6 8-1,-3-2-226,3 2 1,-6 2-1,8 2 1,0 1-150,5 0 1,-3-1 0,3 1-149,2 0 0,5-10 0,8-5-99,6-5 0,-2-2 0,2 0 0,3 0 194,3 0 1,1 0 0,1 0 64,0 0 0,-1 0 1,1 0-2,0 0 1,-8 8 0,0-1 93,3-2 1,-7 7-204,-3 2 1,-4-2-228,-3 3 0,-10-11 0,-4 4 21,-6-6 1,6-4 0,2-6 0,0-6 15,0-5 0,7-10 0,-2 0 0,4 0 364,3-2 0,0 7 0,0-8 0,3 4 318,4-1 1,5 7-1,10 10 1,-1 2-8,1 6 1,2 1 0,2 6 0,6 4-356,1 7 0,-6 8 0,2 7 0,-5 7-1684,-2 5 1,-10 0 1562,-5-5 0,5 5 0,0-8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50:02.4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85 8392,'0'-21'71,"0"6"0,0 1 1309,0-3-886,0 7 0,0 3 0,0 17 1,0 9-238,0 7 0,0 13 0,-2-3 1,-3 5-146,-2 2 0,0 0 0,7 3 1,-3 5-83,-4 7 1,5 4 0,-5 3 0,4 0-390,3 0 1,-2 7 0,-3 1 0,-2-6 56,2-7 0,5-17 0,5-14 0,4-7 375,3-8 0,10-4 0,7-10 0,-3 0 229,-2 0 0,8-10 1,4-6-1,5-8-22,2-5 1,0 0 0,3 7 0,2 0-136,3 1 1,-8 6-1,-9 3 1,-3 0-1098,-4 0 0,-3 7-920,-3-2 1,-11 5 1871,-10 2 0,-10 9 0,-11 3 0</inkml:trace>
  <inkml:trace contextRef="#ctx0" brushRef="#br0" timeOffset="433">800 670 9970,'0'31'341,"0"-7"0,0 8 0,0-1-171,0 5 0,0 5 1,0 2-1,-2 1-255,-6-1 0,6 0 1,-8-2-1,3-5-600,0-7 1,-3 3 0,5-3-372,-2-3 0,-2-12 1056,1-6 0,-4-25 0,-9-7 0</inkml:trace>
  <inkml:trace contextRef="#ctx0" brushRef="#br0" timeOffset="700">757 995 8121,'12'-10'-64,"0"1"0,-7-8 0,4 5 519,3 2 1,-5-7 0,8 5 0,2-2-408,2 0 1,-5 6 0,1-4 0,2 0-297,2 0 1,3 5-1,-1-7-310,1-3 0,-8 7-876,1 3 1434,-10 4 0,-5 3 0,-12 0 0</inkml:trace>
  <inkml:trace contextRef="#ctx0" brushRef="#br0" timeOffset="852">843 952 8033,'0'12'2258,"0"7"-1801,0-4 0,0-3 0,0 2 1,3 0-214,4-2 0,3 8 0,6-8 0,-3 2-375,-4 1 1,8-1 0,-3 8-801,6-1 1,-6-6 930,1-1 0,-1-9 0,8 5 0</inkml:trace>
  <inkml:trace contextRef="#ctx0" brushRef="#br0" timeOffset="1233">1168 822 8121,'22'-12'-576,"-8"-8"0,-2 6 1371,-2-5 0,0 7 0,-5 2 79,2 0 0,0 10-407,-7 0 1,0 3 0,0 11-144,0 3 1,0 2 0,0 3-1,0 2-137,0 5 0,0-5 0,0 5 1,0-5-54,0-2 1,0 2 0,0 2 0,0 3-79,0-2 0,0-3 1,2 0-1,3 2-95,2 3 1,3-7 0,-3-10-1,5 0 148,0 0 1,8-7-1,-4 2 1,9-5-260,3-2 0,4-7 0,-6-2 0,6-3-372,1-5 1,-4-3 0,5 1 0,-5 2-421,-10 3 1,3 7 941,-8-8 0,5 1 0,3-8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24.6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305 327 8075,'-21'0'0,"6"0"0,1 0 230,-3 0 1,5 0 299,-3 0-296,10 0 1,-2 0-200,14 0 0,5 0 1,10 0-1,2-2-12,5-5 1,-2-8 0,7-11-1,0-3-100,0 2 1,-8-4 0,1 1 0,-8 4 65,-4 2 1,-8 2 0,5 0-45,-2 0 1,-5 3 0,-13 4 0,-9 8-137,-9 5 1,-1 4-1,-9 5 1,-3 10 161,-2 10 1,-3 0 0,1 9 0,2 3 46,5 2 0,-3 5 1,7 2-1,1 5-10,-1 3 0,6-8 1,11 6-1,8-4-68,5 1 0,4-2 0,5-13 1,10-7-119,10-5 1,4-12 0,8-4 0,-3-8 120,3-8 0,2-4 0,3-10 1,-3 1 99,-5-1 1,-2-2 0,-10-3 0,0-2 65,-4 2 1,-6 3-1,1 2 1,-8 1 210,-5-1 1,-2 0-154,0 0 0,-9 10 0,-6 5 0,-4 7 47,-3 7 1,-7 5 0,0 10 0,0 2-15,-2 5 0,6 3 1,-4 6-1,5-1 52,2 2 0,1 2 0,1 2 1,6 1-115,6-1 0,6 1 0,2-3 0,0-2-435,0-3 0,17-9 0,7-1 0,8-9-143,6-10 1,3-4 0,3-6 0,0-4 439,-1-7 0,10-15 0,3-5 0</inkml:trace>
  <inkml:trace contextRef="#ctx0" brushRef="#br0" timeOffset="300">697 850 8075,'0'29'2,"0"0"0,0 0 0,0-7 1,0 0 111,0 0 0,0-8 0,0 1 1,0 1 52,0 4 1,0-6 0,0 1 283,0 2 117,0-8-538,0 1 0,0-12 0,0-6 0,0-6-122,0-5 0,0-6 0,0-1 0,0-6-20,0-2 0,0 8 1,3-6-1,2 3 129,2 0 0,8 0 0,-6 8 0,3 1 61,5 6 1,-5 4 0,3 10 0,2 0-60,2 0 1,3 2 0,0 6 0,-1 9-309,1 9 0,-7 6 0,-1 6 1,1-4-313,-3-2 1,5-3 0,-8-7 600,4-1 0,1 1 0,8 0 0</inkml:trace>
  <inkml:trace contextRef="#ctx0" brushRef="#br0" timeOffset="500">1046 110 8075,'7'34'114,"0"-5"1,1 2 0,-6 0 0,3 3 3,2 5 0,3-5 0,-5 5 1,4 4-38,3 6 0,3 4 0,4-5 0,-2 3-78,-2-3 0,-1 6 0,6-1 1,-3 0-439,-3 0 0,-9-2 0,5-10 435,-1-4 0,-6 4 0,6-7 0</inkml:trace>
  <inkml:trace contextRef="#ctx0" brushRef="#br0" timeOffset="1051">785 611 8100,'21'0'-462,"-6"-3"1,-3-4-1,0-5 1035,0 0 0,0 0 0,5 4 1,0-4-420,7 0 1,-2 0-1,10 7 1,-3-5-35,0-2 1,12 8-1,0-4 1,7 6-15,1 2 0,-3 2 1,0 6-1,2 6-15,3 5 1,-3 3 0,-9 2 0,-5 3-38,-3 2 0,-2 3 0,-9-6 0,-6 6 44,-7 1 1,-4-4-1,-3 5 1,0-2-151,0-6 1,-10-4-1,-4-7-134,-6-8 0,6-5 0,2-4 155,2-5 0,-5-5 0,8-10 1,2-2 34,3-5 1,2 4 0,0-4 0,2 3 30,6-3 0,-4 5 0,11-5 0,2 7 23,2 7 0,3-4 0,0 7 1,0-3-73,-1 1 1,8 2-1,3-3 1,-1 8-118,1 4 1,-1 3 0,-7 3-1,1 4 85,-6 8 0,-2 4 1,2 5-1,-2 5 10,-2 8 0,-8 4 0,5 2 0,0 1 33,0-1 1,-4 1 0,4-3 0,0-5 373,0-7 1,-5-4 0,8-6 22,2-5 1,-5-4-1,2-12 1,1-8-65,-3-12 0,5-2 0,-10-12 0,-2-1-316,-3 4 0,-2-6 0,-2 7 0,-5 1-294,-8-1 0,-4-4 0,-3 7 0,-2 5-436,-5 7 0,2 0 0,-9 10 0,0 2-190,2 3 0,0 2 0,7 2 906,-2 5 0,0 5 0,7 10 0</inkml:trace>
  <inkml:trace contextRef="#ctx0" brushRef="#br0" timeOffset="1417">2440 698 8050,'0'-22'522,"0"0"749,0 0-1024,0 10 0,0 5 0,0 17 0,2 11 127,5 13 1,-2 10-1,7 7 1,0 4-21,0 1 1,0 9 0,5-2-1,-4 7-456,-4 1 0,6 6 1,-6 0-1,1 3-654,0 0 0,-3-10 0,-7 0 1,0-12 131,0-14 0,-2-20 0,-6-17 0,-4-7 17,0-7 0,-7-7 0,4-15 607,-4-8 0,-3-13 0,0-6 0</inkml:trace>
  <inkml:trace contextRef="#ctx0" brushRef="#br0" timeOffset="1617">2331 894 8050,'0'-42'-411,"0"6"1,0-3 0,0 8 0,2 0 909,5-1 0,5 6 0,10 9 0,0 4 156,0 4 1,2 2-1,5 7 1,5 0-223,0 0 1,7 9-1,-7 3 1,2 3-279,0-1 0,-11 1 0,-4 7 0,-9-1-51,-2 1 1,-7 0 0,1 0-1,-8-3-238,-11-4 0,-4 4 0,-6-5 0,-1 6-668,-3 2 0,-7-8 1,4 1-1,1-1-990,-1-2 1,3 5 1791,7-10 0,-9 1 0,-3-8 0</inkml:trace>
  <inkml:trace contextRef="#ctx0" brushRef="#br0" timeOffset="2017">2657 632 8050,'20'-14'-5,"-6"-1"1,3 8 218,-10-8-141,1 11 1,-6-4 0,3 16 218,2 6 0,3-2 1,-5 3-1,4-1-133,3-2 0,3 8 0,7-6 0,0 3-96,-1-2 0,1 2 1,0-8-1,0 1-174,-1 0 0,1-3 0,0-7 0,0 0-68,0 0 1,-8-2 0,1-6 0,-1-6 18,-2-6 1,0-1 0,-7-1 442,2 0 0,1 0 97,-8 1 0,0 11-197,0 10 0,0 10 0,0 11 1,0 4 135,0 4 1,0 4 0,0 9-1,0-4 6,0-1 1,0-1 0,0 10 0,-3 2 8,-4 3 1,2 0 0,-9-8 0,-3 1-263,-3-1 1,-1 1-1,-1-3 1,0-5-770,0-6 0,8-14 0,-1-3-637,-2-4 0,8-4 0,1-15 1334,6-11 0,12-11 0,2-11 0</inkml:trace>
  <inkml:trace contextRef="#ctx0" brushRef="#br0" timeOffset="2167">3420 807 8050,'14'19'0,"1"-2"74,1-3 1,1 1 0,0 7-1,-5-1 238,-2 1 1,5 2 0,-8 5 0,-2 5-469,-3 0 1,-2 5 0,-2-8-1,-3 3-615,-2 5 771,-10-8 0,5 11 0,-10-9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50:09.8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44 359 7423,'0'-22'-428,"0"1"0,0-1 1114,0 0 1,0 1 0,0-1-344,0 0 0,0 1 0,0-1 0,0 0 119,0 1 1,0-1 0,0 0 109,0 1 1,0-1 93,0 0-553,0 10 1,0 27-1,0 16-158,0 5 1,0 3-1,0 4 1,-2 3-33,-6 4 1,6 6 0,-5 9 0,2 0-51,-2 0 1,4 0 0,-4-3 0,5-2-207,2-2 0,0-12 1,0-3-1,0-12 308,0-6 0,9-13 1,3-3-1,3-2 323,-1 1 1,1-4-1,6-8 1,3-6-71,5-2 1,-5 5 0,8-8 0,-3 1-247,-1 2 1,4-5 0,-6 7-1,3-2-535,-2-5 1,-3 8 0,-3-1-1,1 3-929,0 0 0,-8 0 1482,1 7 0,-11-10 0,6-2 0</inkml:trace>
  <inkml:trace contextRef="#ctx0" brushRef="#br0" timeOffset="333">564 489 8185,'2'-19'769,"6"4"0,-4 8 0,8 14-431,-2 8 0,0 4 0,-5 3 0,4-1-7,3 1 0,-5 7 0,5 0 0,-2 0-231,-5 2 0,-3-5 0,-2 8 1,0 0-335,0-1 0,0-6 0,0 2-190,0-5 0,0-15 275,0-9 1,0-16 0,0-16 0,0-4-111,0-9 0,0 1 0,0-6 0,3 4-184,4 3 1,-2-1 0,7 1 0,0 2-919,0 5 1361,2 5 0,8-1 0,0-1 0</inkml:trace>
  <inkml:trace contextRef="#ctx0" brushRef="#br0" timeOffset="683">846 749 7989,'0'22'143,"0"-8"345,0 0 1,0-6 0,2 4-404,5-3 1,3-4 0,7-10-1,-3-4-195,3-3 1,-5-10 0,3-7 0,-1 0-94,-2-2 1,5 4-1,-8-6 1,1 1-42,0 6 0,-3 2 0,-7 2 0,0 1 105,0-1 1,0 0 0,-2 3 369,-6 5 1,-4 4-1,-9 12 270,-1 6 0,3 6 1,2 12-1,2 6-84,-1 1 0,4-4 1,0 7-1,2 3-49,5 2 1,3-5 0,2-2 0,0-1-604,0 1 1,2-7-1,5 1 1,8-6-328,4-7 1,3-6 0,-1-9 0,3 0-76,5 0 0,-2-12 1,9-7-1,0-8 637,-2 1 0,7-8 0,-8 1 0</inkml:trace>
  <inkml:trace contextRef="#ctx0" brushRef="#br0" timeOffset="850">1366 511 8185,'0'-22'-16,"2"0"0,3 1 0,2-1 327,-2 0 1,-5 10 84,-7 5 0,2 5 1,-10 4-1,1 5 0,2 8 0,-7 4 1,7 5-1,-3 2-177,1 3 1,7 7 0,-6-4 0,4 1-378,4 6 1,3 2 0,2 0 0,0-3-596,0-2 0,0-9 1,2 2-1,5-5-315,8-2 1,-1-10 1067,8-5 0,-5-5 0,14-2 0</inkml:trace>
  <inkml:trace contextRef="#ctx0" brushRef="#br0" timeOffset="1100">1561 532 8177,'12'-12'918,"-12"3"0,-15 11-501,-4 5 0,4 5 1,1 10-1,-3 0-214,-2-1 1,4 8-1,3 2 1,3 1-39,4-1 1,3 0 0,2-4 0,2-1-52,5-6 0,5-1 0,10-12 0,0-2 20,-1-3 0,3-11 0,3-6 1,2-4-59,-3-3 1,-2-7-1,-4 0 1,-6 1-254,-7-4 0,-4 8 1,-3-5-1,0 5-363,0 3 1,0-1-1,-3 3 1,-2 2-216,-2 2 1,-10 3 754,3-2 0,-5-5 0,-3 7 0</inkml:trace>
  <inkml:trace contextRef="#ctx0" brushRef="#br0" timeOffset="1382">1647 554 8151,'22'19'5,"0"-4"0,-10 4 1,-3-7-1,-2 2 195,1 1 0,6-1 0,-7 8 1,-2 0 158,-2-1 1,-3-6 0,0-1-100,0 3 1,-8 2 0,-1 0-151,-3-4 0,4 2-330,-6-10 0,2-2 0,-2-12 0,4-8 68,0-4 1,8-3-1,-5 1 1,4-1 54,3 0 0,0-7 0,0 0 0,0 3 371,0 2 1,0 9-1,3 1 51,4-3 1,5 8 0,10 1-221,-1 6 1,-1 4-1,-4 6 1,-1 6-526,2 5 0,-5 10 0,2 0 0,1 0 420,-3 2 0,7-7 0,-7 8 0</inkml:trace>
  <inkml:trace contextRef="#ctx0" brushRef="#br0" timeOffset="1665">2189 489 8322,'0'-29'479,"0"0"1,0 0 0,-3 10 16,-4 5 0,2-3 0,-9 9-13,-3 4 1,0 4 0,0 4 0,5 6-224,3 2 0,2 5 1,7 9-1,0 3-129,0-2 1,0 4-1,0 0 1,0 1 43,0-1 1,7 5 0,2-7-1,1-3-130,0-1 0,4-4 0,-7 1 0,-2 0-69,-2-1 0,4 1 0,0 0-197,-2-1 1,-10-6 0,-5-3 0,-2-3-455,-5-4 1,-2-2 0,-2-3 0,-1 0-104,0 0 0,1-8 1,-1-1-1,0-3 778,1-5 0,-1-12 0,0-5 0</inkml:trace>
  <inkml:trace contextRef="#ctx0" brushRef="#br0" timeOffset="1850">2254 56 8104,'14'-12'563,"1"4"1,-8 6 0,5 7-29,-2 9 0,4 3 1,-7 19-1,1 3-134,1 2 1,-4 12 0,7 2 0,-2 3-286,-6-1 0,-1 8 0,-3 10 0,0 0-767,0-1 1,0-4 0,0-14 0,0-13-2088,0-12 2738,0-7 0,-10-12 0,-2-2 0</inkml:trace>
  <inkml:trace contextRef="#ctx0" brushRef="#br0" timeOffset="2018">2081 446 8823,'14'-3'908,"0"-2"1,3-2-743,3 2 0,1-4 0,1-1 1,2 0-69,5 1 0,12-8 0,9 2 0,1-1-1469,2 1 1,-7-2 1370,4 10 0,6-10 0,-1 5 0</inkml:trace>
  <inkml:trace contextRef="#ctx0" brushRef="#br0" timeOffset="2468">2687 597 8160,'0'22'0,"0"0"0,0-1 283,0 1 0,3 7 0,1 0 1,4 0 45,-4 2 0,6-7 1,-3 5-1,-2-5 1098,-2-2-774,-3-1 1,0-4-542,0-10 1,-3-26 0,-2-22-151,-2 3 1,0-13 0,7 8 0,0-3-189,0 0 0,0 3 0,0 0 0,2-1-160,5 1 1,-2 9-1,7 5 1,0 5-132,0 3 0,-4-1 1,6 3-1,3 4-571,2 8 1,-4 5 1087,-1 2 0,1 19 0,6 5 0</inkml:trace>
  <inkml:trace contextRef="#ctx0" brushRef="#br0" timeOffset="2733">2991 532 8072,'-3'12'42,"-2"-2"233,-2 0 1,0-6 0,7 11 0,0 2 189,0 2 0,0 3 0,0 2 1,0 2-84,0 3 1,0 7 0,2-7-1,5-3 82,8-1 1,4-4 0,3-2-123,0-4 0,-1-5 0,-2-13 0,-2-4-299,-2-8 1,-3-6 0,5-6-1,-5-4-262,-3-3 0,6-2 1,-8-5-1,-2 3-573,-3 2 1,-2 7 0,0-5 0,0 3-1302,0 4 0,0 3 2093,0 3 0,0 9 0,0 2 0</inkml:trace>
  <inkml:trace contextRef="#ctx0" brushRef="#br0" timeOffset="2949">3294 576 8026,'21'-10'-31,"1"-5"0,-10 3 823,-5-2-423,-4 9 1,-13-4-1,-4 11-113,-6 5 1,-1 8 0,2 11-1,2 5-92,2 3 0,1-5 1,-5 5-1,4-1-35,8 1 0,4-5 0,3 5 0,0-3-103,0-5 0,0-1 1,3-4-1,4-2-792,8-4 1,6-5 0,6-10 765,2 0 0,9-20 0,-4-4 0</inkml:trace>
  <inkml:trace contextRef="#ctx0" brushRef="#br0" timeOffset="3149">3597 56 8072,'0'21'-143,"0"-6"1,0-1 0,0 3 556,0 2 1,0 5 0,0 5 0,0 10 54,0 9 1,3 7 0,1 13-1,6 1-292,2 4 1,-5 9-1,5-1 1,-2 6-785,-5 0 1,4-8 0,-1-24 0,-4-11-1127,-1-13 1733,6-7 0,-6-31 0,6-7 0</inkml:trace>
  <inkml:trace contextRef="#ctx0" brushRef="#br0" timeOffset="3416">3402 446 8178,'22'0'232,"-1"0"1,-6-8 0,-1-1-131,3-3 0,2 4 1,3-4-1,0 3 222,-1 4 1,4 3 0,1 2 0,3 0 6,-3 0 1,6 9 0,-3 8 0,-3 7 101,-2 5 0,3 2 0,-1-2 0,-4 7-281,-3 5 0,3-5 0,-15 0 0,0 1-573,3-4 0,-8 6 0,5-10 0,-4-3-1650,-3-2 2071,0-2 0,0 0 0,0-1 0</inkml:trace>
  <inkml:trace contextRef="#ctx0" brushRef="#br0" timeOffset="3532">3922 446 8048,'-12'-22'630,"-7"0"-910,4 1 0,3 1 280,-2 6 0,9-5 0,-5 7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50:19.9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217 87 8089,'0'-21'195,"-2"1"0,-3 3 161,-2 3 0,-10 9 1,3 0-1,-6 8-93,-1 4 0,-1 17 0,3 0 1,2 7-77,3 8 0,1 2 1,-3 2-1,4 1 45,2-1 1,3 0 17,7 1 1,0-11-296,0-4 0,9-5 1,6-5-1,4-4 188,3-8 0,7-7 0,0-7 0,-1-8 46,4-4 0,-8-12 0,5-3 0,-8-2-338,-6 0 1,-6 7 0,-6-5 0,2 1-161,2-1 1,0 8 0,-9-3 0,-3 5-299,-2 2 1,-10 0 0,2 1-456,-4-1 0,-3 3 0,1 4 1062,-1 8-278,10 5 1,5 4 0,14 5 0,5 8 284,0 4 1,7 3-1,-4-1 1,4 1 477,3 0 0,-1 6 0,1 1 0,-3-2 194,-4-3 0,4-2 1,-7-1-1,0 1-195,-5 0 1,3-1 0,-3 1 215,-2 0-474,-3-1 1,-11-9 0,-6-7-346,-4-10 1,5-9 0,2-15 0,2-5-254,5 1 1,0-8 0,1 4 0,-4-3 196,3-4 0,5 8 0,5 2 1,5 6 333,2 8 0,2 1 1,8 12-1,0 2-2,-1 3 0,3 4 0,3 8 1,2 11 147,-3 13 1,-2 7 0,-2 5 0,0 2-387,-1 2 0,-9 8 1,-2-7-1,-3-3-678,0-2 0,1-3 1,-8-2-1,0-3 759,0-2 0,0-9 0,0 4 0</inkml:trace>
  <inkml:trace contextRef="#ctx0" brushRef="#br0" timeOffset="284">1149 391 9353,'-12'-10'1223,"0"8"1,7-8-489,-2 0 1,2 8 0,12-5-500,8 4 1,4 3 0,3 0 0,2 0-193,5 0 1,2 0 0,7 0 0,-4 0-667,-3 0 0,6 0 1,-9 0-1,1 0-813,3 0 0,-16 0 1435,6 0 0,-5-9 0,5-3 0</inkml:trace>
  <inkml:trace contextRef="#ctx0" brushRef="#br0" timeOffset="499">1149 109 8157,'-19'-15'0,"2"3"437,2 3 1,8 2 437,-7 7 0,11 0-446,3 0 0,17 0 0,15 0 0,-1 0-140,0 0 0,8 7 0,-3 0 1,5-2-324,2-3 0,-2-2 1,-3 0-1,-4 0-734,-3 0 1,-2-2 0,-7-3 0,0-2 767,-1 2 0,-9-7 0,-2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50:44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63 8407,'0'-22'102,"-9"1"93,6 9 1,-6 4 0,9 16 580,0 6 0,0 8 1,0 7-1,0 7-473,0 5 1,0-5-1,0 0 1,0 2-240,0 3 1,0 10 0,0 2 0,-3 2-11,-4 5 0,5-4 0,-6 2 0,4 2-336,-4 2 1,6-6 0,-5-6 0,4-6-47,3-8 1,0-12 0,3-12 630,4-3 1,5-4 0,10-10 0,-1-4 11,1-3 1,7 5-1,0-8 1,0 1-197,2 2 1,-5-5 0,8 7 0,-3 1-336,-4-1 1,-3-5-1,-2 6 1,-1-1-1099,1 1 1,-8 1 0,-2 6 1313,-2-5 0,-3 4 0,-7-6 0</inkml:trace>
  <inkml:trace contextRef="#ctx0" brushRef="#br0" timeOffset="597">650 583 7566,'8'-29'0,"-1"0"-8,-2 3 1,-3 2 0,0 4 0,3 4 1476,2 1 1,1 8-949,-8-7 0,0 11 1,0 3-1,0 12-184,0 7 1,0 13 0,0 4 0,0 5-202,0 2 1,0 0 0,0 1 0,0-3-133,0-5 1,-3 7-1,-2-2 1,-2 7-365,2 0 1,3-2-1,2 0 1,0 2-95,0 2 1,0-9 0,0-12 0,0-5 206,0-2 0,0-12 281,0-10 0,7-10 0,3-14 0,2-5-74,5-7 0,0-12 0,-1-3 0,-1 3-168,2 2 1,2 3 0,3 0 0,-1 2-173,1 5 1,-8-3-1,-2 10 1,-2 3-358,-5 2 940,-3 12 1,-2 4 0,0 16 238,0 6 1,-7 5 0,0 3 0,2 0 39,3-1 0,2 1 0,0 0 1,0-1-182,0 1 1,0 0 0,0-1-1,0 1-158,0 0 0,2-3 1,3-2-1,4-5-496,4-3 0,-6 6 0,7-5-578,3 2 0,2-8 0,3 4 157,0-6 1,-1-9 0,-1-3 0,-4-2 773,-1-5 0,-1-2 0,8-3 0</inkml:trace>
  <inkml:trace contextRef="#ctx0" brushRef="#br0" timeOffset="865">1149 778 8073,'0'-22'-365,"0"1"0,2 1 0,3 4 0,2 1 1039,-2-2 0,0-2 0,0-3-139,2 1 0,0-1 0,-5 3 0,3 2 1124,2 3-1293,1 9 1,-6-5 0,3 12-202,2 6 0,0 4 1,-7 9-1,0 1-114,0 0 1,0 7 0,0-1 0,0 1-21,0 3 0,0-6 0,0 10 0,0 3-147,0 2 1,0 0 0,0-3 0,0-4-100,0-3 1,0-2 0,0-7-1,0-1-26,0 1 0,8-8 1,1-2-1,3-2-188,5-5 0,0-5 0,0-5 0,-3-5-162,3-2 1,2-2 0,3-5 0,0 2 590,-1 2 0,1 1 0,0-8 0</inkml:trace>
  <inkml:trace contextRef="#ctx0" brushRef="#br0" timeOffset="1115">1712 1016 11267,'14'0'1819,"1"0"-1743,2 0 0,2 0 0,3 0 0,-1 0-248,1 0 1,0 0 0,-1 0 0,1 0-1251,0 0 0,-1-2 1422,1-5 0,0 4 0,-1-6 0</inkml:trace>
  <inkml:trace contextRef="#ctx0" brushRef="#br0" timeOffset="1281">2124 843 8073,'-8'-14'523,"1"-1"0,-10 8 0,3-5 175,-5 2 1,-3 3 0,0 7 0,-2 0-232,-5 0 0,-4 0 0,-11 0 0,3 0-772,5 0 1,-5 0 0,8 0 0,-1 0-1666,5 0 1970,5 0 0,2 10 0,1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50:48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196 477 8185,'0'-12'1625,"0"-8"0,0 20-1198,0 0 1,7 10 0,0 14 0,0 5-133,3 7 1,-7 5 0,6 2 0,-2 1-372,1-1 0,6 3 0,-4 2 0,-1 2-553,1-1 1,-3-4 0,-4-4 0,1-5-3576,4-7 4204,-1-5 0,-26-21 0,-6-6 0</inkml:trace>
  <inkml:trace contextRef="#ctx0" brushRef="#br0" timeOffset="250">1 325 8153,'0'-36'-41,"0"0"0,2 9 0,5-2 205,8 5 1,11 12 0,6 5 0,-1 7 475,0 7 0,8 5 1,-3 12-1,5 5-205,2 7 1,0-2 0,3 0-1,2 0-111,3-1 1,-8 1-1,-7 7 1,-2 0-207,-7 5 1,-1 2-1,-19-5 1,-2 3-301,-3 4 0,-11 6 1,-8 6-1,-12-4-378,-14-7 0,-1-6 1,-9-1-1,3-3-71,-1-5 1,1-12 0,9-12-1,2-3 163,3-4 0,10-12 0,-1-7 0,10-6-22,10-1 1,5-8 489,2 0 0,0-10 0,0 6 0</inkml:trace>
  <inkml:trace contextRef="#ctx0" brushRef="#br0" timeOffset="848">824 628 8267,'7'15'330,"1"-1"0,1-6 1,-4 6 298,2 3 0,3 0 0,-5 2 0,2 0-184,-2 5 1,-3 3-1,-2-3 1,0 2-119,0 3 0,0 2 1,0-4-1,0 2-127,0-3 0,0 6 0,-2-1 0,-3 0-716,-2 0 0,-1-2 0,6-9 0,-3-4-378,-2-1 0,-3-3 555,3 2 1,5-14-1,-5-14 1,4-8 231,3-7 1,7 3-1,3-10 1,0 0 52,-1 2 0,8-7 0,-2 5 0,4-5-39,2-2 0,-1 7 0,-3 2 0,-3 3 7,3 4 0,-5 3 0,0 2 246,-2 1 0,-3 11 222,-7 10 0,0 10 1,-3 11-1,-4 3 32,-7 5 1,4-5 0,0 8 0,3-3 17,0-1 1,0 4 0,7-6 0,0 3-168,0-2 1,0-3 0,0-3 0,0 1-276,0 0 0,9-3 0,6-2-680,4-3 0,3-7 1,-1 6-1,1-4-487,0-4 1,-1-5-1,1-7 1177,0-8 0,-1-4 0,1-3 0</inkml:trace>
  <inkml:trace contextRef="#ctx0" brushRef="#br0" timeOffset="1148">1257 758 7550,'8'-14'-535,"-1"0"1,0-1 2104,3 3 1,-5-7-808,9 4 0,-7-2 0,5 1 151,-2 1 1,7 8-660,-3-7 0,-2 9 0,0 0-131,-2 10 1,-3 7 0,-7 9 0,0 1-116,0 0 0,0 9 1,0 5-1,-2 5-237,-6 2 0,6 1 1,-5-1-1,2-2-168,-2-5 0,4 5 0,-4-7 0,5-1 260,2-4 0,2-7 1,5-5-1,8-5 92,4-3 1,-2-1-1,2-8 1,5 0-216,0 0 1,3-10 0,-1-2-1,3-2-809,-2-1 1068,-3 1 0,7-8 0,3 0 0</inkml:trace>
  <inkml:trace contextRef="#ctx0" brushRef="#br0" timeOffset="1731">2362 22 7404,'-9'-12'-116,"4"2"1,-10 13-1,-1 4 859,-4 7 1,-9 17 0,-2 13 0,0 14-360,0 11 1,-6 18 0,23-36 0,2 2 0,0 2-1,2 3 41,1 3 0,1 0 0,5 2 0,2 0 0,-2-2 0,1 0 0,3-2 0,3-2-112,1-1 1,4-1-1,4-5 1,3-2 0,20 41-1,3-14-356,-3-17 1,5-20-1,-5-11 1,5-8-849,2-4 0,-2-11 0,-5 4 1,-7-8-2697,-5-8 3587,-2-4 0,-1-9 0,1-1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51:00.7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282 390 8175,'8'-36'0,"-1"3"80,-2 1 1,-3 3 0,-2 8-1,0-1 704,0 0 0,0 1 0,0-1 21,0 0 1,-2 10-1,-6 5-452,-6 5 1,-5 4-1,-3 5 1,0 10-124,1 10 1,-1 6-1,-2 11 1,-3 1-198,-1 6 1,-1-3 0,9 5 0,4-5-331,1-7 0,10-5 0,-2 0 0,5-7-168,2-5 1,2-12 0,5-4 0,8-8 195,4-8 0,5-13 1,3-13-1,1-2 95,-1 0 1,-3 7 0,-2-5 0,-3 3 135,-5 4 1,3 3 0,-7 5 44,2 5 0,-7 6 0,2 16 320,-5 6 1,-2 15 0,0 7 0,0 5-117,0 2 1,0 8-1,0 2 1,0 2-418,0 5 0,0-4 0,3-1 0,2-2-545,2-5 0,0-4 751,-7-8 0,10 5 0,2-8 0</inkml:trace>
  <inkml:trace contextRef="#ctx0" brushRef="#br0" timeOffset="185">22 1062 8189,'15'0'271,"-3"-2"0,0-3 143,0-2 1,2-3 0,10 5-587,5-2 1,-5-3 0,8 5 171,-1-2 0,3-10 0,9 5 0</inkml:trace>
  <inkml:trace contextRef="#ctx0" brushRef="#br0" timeOffset="748">781 304 8462,'9'-12'486,"-4"-5"1,7 7-39,-2-2 0,4 5 1,-4-5-119,2 2 0,0 1 0,5 4 77,-3-2 0,1-1-87,6 8 0,-1 3 1,-6 4-245,-7 7 1,-4 6-1,-3 4 1,0 5-345,0 7 1,-3 5-1,-4 2 1,-7-2-91,-6-5 0,-1 5 1,-1-7-1,3 2-42,4 0 0,-2-17 0,8 3-724,-3-3 668,7-9 1,5-8 0,14-11 0,6-4 455,1-3 0,1-4 0,0-11 0,-1-3 0</inkml:trace>
  <inkml:trace contextRef="#ctx0" brushRef="#br0" timeOffset="931">867 455 8258,'-14'20'752,"-1"-6"273,11-4-673,-6-10 1,12 0 0,6 0-303,6 0 0,5-3 0,3-1 0,0-4-559,-1 3 1,1 3-1,0 2 1,-1 0 508,1 0 0,0-10 0,-1-2 0</inkml:trace>
  <inkml:trace contextRef="#ctx0" brushRef="#br0" timeOffset="1198">1214 0 8176,'0'22'-1123,"0"0"1543,0-1 0,0 1 0,0 2 1,0 3 34,0 2 1,0 9-1,0-2 1,0 5-272,0 2 0,0 8 0,0 0 1,0-3-218,0-3 1,7-8 0,0-4 0,1-2-904,1-4 936,-6-3 0,16-2 0,-7-1 0</inkml:trace>
  <inkml:trace contextRef="#ctx0" brushRef="#br0" timeOffset="1414">1691 152 7955,'-12'15'138,"4"-1"0,3 3 271,-2 2 0,5 3 0,-5 2 0,2 2-461,-2 3 0,4 2 0,-6-2 1,1 5-539,1 0 0,-3-1 1,6-6-1,-4 2 590,4-3 0,-8-2 0,0-2 0</inkml:trace>
  <inkml:trace contextRef="#ctx0" brushRef="#br0" timeOffset="1565">1539 304 8162,'22'21'163,"-8"1"0,0-3 1,3-2 21,3-2 0,1-1 0,1 8 0,2-1-449,5 1 1,-5 0 0,5-1 263,-5 1 0,7 0 0,3-1 0</inkml:trace>
  <inkml:trace contextRef="#ctx0" brushRef="#br0" timeOffset="2298">867 672 10371,'15'7'93,"-1"0"0,3-2-675,2-2 1,3-3 581,0 0 0,-1 0 0,1 0 0</inkml:trace>
  <inkml:trace contextRef="#ctx0" brushRef="#br0" timeOffset="2750">781 22 7888,'-29'22'-227,"0"-1"1,0 1 0,7 0 0,1 2 582,-1 5 0,0 4 0,1 8 1,-1-2-30,0-3 0,10 0 1,5 10-1,5 2-31,2 3 1,0 1 0,2-3 0,5 4-227,8 2 0,6-7 1,6 3-1,4-8-361,3-7 0,9-5 0,10-9 1,0-3 290,0-4 0,7-6 0,-4-9 0</inkml:trace>
  <inkml:trace contextRef="#ctx0" brushRef="#br0" timeOffset="3015">2102 44 8096,'22'0'135,"-3"9"0,-2 6 0,-3 6 525,3 8 1,3-2 0,-1 9 0,-2 2-338,-3 3 1,-7 3-1,5 1 1,-2 4-456,-5 1 0,-12 3 1,-8-5-1,-4 3-628,-3-3 0,-7 3 760,0-8 0,-9 5 0,4-14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51:04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0 260 8089,'0'-22'77,"0"1"0,0-1 794,0 0-623,0 1 0,0 11 0,0 10 0,0 12 104,0 7 1,0 13 0,0 4 0,0 5-82,0 2 0,0 10 0,0 2 0,0 3-278,0 0 1,7 0-1,1 4 1,-4-1-465,-1-4 1,4-11 0,0 0 0,0-10-1006,3-5 0,-5-4-25,9-13 1501,-9-4 0,14-20 0,-7-2 0</inkml:trace>
  <inkml:trace contextRef="#ctx0" brushRef="#br0" timeOffset="234">282 0 8089,'0'15'193,"0"-1"1,0 3 171,0 2 0,0 12 1,0 8-1,0 9 57,0 10 0,0 7 0,2 7 0,3 7 46,2 6 0,8 1 0,-8-1 0,0-3-513,3-3 0,-8-9 0,5-3 0,-4-11-384,-3-13 1,0-21-1,0-1-1789,0-2 2218,0-9 0,-10 0 0,-2-10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51:06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65 823 8099,'0'15'448,"0"-1"1,0-6 0,0 8 0,0 6-100,0 5 1,3 13 0,2 4 0,4 11-276,3 8 0,-4 4 1,4 5-1,-3 5-581,-4 0 0,-3-2 1,-2-12-1,0-6-764,0-6 0,0-15 1271,0-7 0,0-24 0,0-8 0</inkml:trace>
  <inkml:trace contextRef="#ctx0" brushRef="#br0" timeOffset="234">0 758 8099,'10'-33'147,"4"4"0,-1 5 1,1 2-1,3 0 119,2 1 0,10 9 0,0 4 0,0 8 349,2 8 0,-4 4 0,6 9 0,-1 1-266,-6 0 0,5-1 0,-4 1 0,-6 0-241,-4-1 1,-10 3 0,6 3 0,-4 2-238,-4-3 0,-12 1 0,-8-1 1,-4 6-378,-3 1 1,-7-6-1,-2 2 1,-2-5-282,-6-3 1,0 1 0,1-3-1,4-4-262,3-8 1,2-2 1048,7 2 0,1-5 0,-1 8 0</inkml:trace>
  <inkml:trace contextRef="#ctx0" brushRef="#br0" timeOffset="717">759 672 8099,'-10'-12'280,"8"0"1,-6 4 1565,6-6-1506,2 4 0,10-6 0,4 8 0,5 3 103,3 3 0,0 2 0,-1 0-220,1 0 0,0 0 1,-1 2-242,1 6 0,0 1 0,-3 8 0,-5-2-227,-6 1 0,-6 4 0,-2 1 1,0 3-162,0 5 1,-2 3-1,-6 6 1,-6-2-23,-5 3 0,-5 2 0,-3 2 0,-2-2 330,3-5 0,9-5 0,2-9 268,-1 0 1,8-13 4,8-9 0,12-9 0,15-13 0,4 3-147,3 4 1,-5-4 0,4 5 0,-1-3-489,-6 2 1,-2-1 0,-2 6 0,0-2 459,-1-5 0,1 7 0,0 1 0</inkml:trace>
  <inkml:trace contextRef="#ctx0" brushRef="#br0" timeOffset="899">759 888 8099,'-22'0'705,"8"0"0,-1 0 0,13 0-443,2 0 0,9 0 0,13 0 1,2 0-267,5 0 0,-3 0 1,11 0-1,-1 0-614,-3 0 1,6 0 0,-10 0 617,-3 0 0,8 0 0,0 0 0</inkml:trace>
  <inkml:trace contextRef="#ctx0" brushRef="#br0" timeOffset="1200">1019 390 8065,'-29'-14'0,"-3"2"42,-1 2 1,6-4-1,-2 6 1,3 4 320,-3 1 0,3 13 1,-8 4-1,3 8-72,4 7 1,-4 4-1,2 11 1,2-1 9,3 0 1,3 8 0,1 2 0,6 0 36,7 0 1,-3 5 0,3-3 0,2 3-189,3 2 0,11 7 1,6-11-1,4-1-582,3-4 0,-1-8 0,3-7 0,3-9-275,2-11 0,9 1 0,-2-10 1,3-4-359,-3-8 1,3-7 1064,-11-10 0,11-19 0,-5-4 0</inkml:trace>
  <inkml:trace contextRef="#ctx0" brushRef="#br0" timeOffset="1383">1235 520 8099,'20'10'798,"-4"4"0,-4 8-398,-2 7 1,5 4-1,-8 13 1,0 2-62,3 3 0,-8 7 0,5-5 0,-4 2-319,-3 5 0,-8 10 0,-1 0 0,-3-5-1985,-5-5 1965,-2-12 0,-13 5 0,-1-10 0</inkml:trace>
  <inkml:trace contextRef="#ctx0" brushRef="#br0" timeOffset="1833">1560 43 8046,'12'-9'79,"8"-1"1,-6-4 0,5 7 235,3 4 0,0 6 0,2 6 0,5 15 245,7 17 0,-3 15 1,4 18-1,-1 13-312,-19-39 0,-1 3 0,3 4 0,-2 3 0,-4 0 0,-4 2 0,-2 0 1,-2 2-23,-1 4 0,-3 1 1,-2-1-1,-3 0 0,-2 6 1,-5 1-1,-4-2 1,-6 0-361,-3-3 0,-5-2 0,-2-1 0,-3-4 0,0-9 0,-2-3 0,1-3 0,-2-1-72,2-3 1,0-2-1,3-1 1,-1-1 0,-24 22-1,6-14 39,5-10 1,13-17 166,4-11 0,14 4 0,6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51:17.1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1972 23 8004,'-15'14'117,"1"1"1,9-8 7,-2 7 1,4-7 64,3 8 1,0-8 54,0 8-244,0-11 0,3 6 0,4-10 31,7 0 1,6 0 0,1 0-1,1 0 67,0 0 0,-1-2 0,1-3 0,0-2 142,-1 2 0,1 2 0,0 3 0,-1 0-94,1 0 0,7 0 0,0 0 1,-3 0-98,-2 0 1,-2 8 0,2-1-1,2-2-83,3-3 0,0-2 0,-7 0 1,0 0-12,-1 0 0,1 0 0,0 0 0,-1 0-123,1 0 1,-8-7 0,1 0-209,2 2 1,2-5 255,3 3 1,-8 0 106,0 7 0,-6 0 1,6 0 142,3 0 1,-5 0-1,2 0 1,1 2-61,-3 5 1,7-4 0,-4 4 0,6-5-49,8-2 0,-5 0 0,8 0 0,-4 0-65,1 0 1,3 0 0,-6 0 0,3 0-22,-3 0 1,6 0 0,-3 0-1,-3 0-17,-2 0 0,-2 0 1,0 0 33,-1 0 1,-6 0 0,-1 0 0,3 0 76,2 0 1,-4 0 0,-1-2-13,3-5 1,2 4 0,3-4 26,0 5 0,-1 2 1,1 0-1,0 2 51,-1 5 0,1-4 1,0 4-1,-1-5 3,1-2 1,7 8-1,0-1 1,0-2-68,2-3 0,-5-2 1,10 0-1,1 0-23,-4 0 1,8 0 0,-5 0 0,5 0-87,2 0 0,1-2 0,-1-3 0,0-2 77,1 2 1,2-7 0,2 0 0,2-3 73,-2 1 1,-2 2 0,-3-3 0,1 6-37,-1-1 0,-2 8 1,-5-6-1,-7 6-160,-5 2 0,-9 2 0,-3 6 1,0 4-337,0 0 0,-8 7 0,4-5 457,-6 6 0,-2 1 0,0 1 0</inkml:trace>
  <inkml:trace contextRef="#ctx0" brushRef="#br0" timeOffset="1151">22 543 8118,'-12'9'407,"2"-6"0,12 6 0,6-9-328,6 0 1,8-9 0,4-3 0,3-3-114,-2 1 1,-1-1 0,1-6-1,2-1-17,-3 0 0,-4 1 0,-5-1 0,-5 0-67,-3 1 0,6-1 0,-8 0 37,-2 1 0,-5 9 72,-8 4 0,-4 6 0,-9 4 55,-1 6 1,0 4-1,3 12 1,2 2 203,3 3 0,9 2 0,-5-2 0,3 7 10,0 5 1,0-5 0,7 1 0,0-1-212,0-3 1,0 6 0,2-8 0,5 0-301,8 1 1,-3-6-1,2-9 1,3-5-54,2-2 0,3-3 1,0-9-1,2-6-279,5-6 1,-5-5 0,2-3 0,-6 0 507,-6 1 1,0-1-1,6 0 1,-3 3-39,-3 5 1,-7-3 517,8 10-38,-11-1 0,6 11 0,-10 4 240,0 7 1,0-2-230,0 3 0,0-1-79,0 8 0,-2-10-419,-6-5 1,6-7 34,-5-7 0,2-5 0,0-10 1,-2 1-104,2-1 0,3 0 0,2 1 0,0-1 171,0 0 0,7 1 1,3-1-1,-1 0 292,1 1 0,7 9 0,-3 4 0,5 6-26,3 2 0,-8 0 1,1 2-1,2 6-165,2 6 0,0 5 0,-2 3 0,-2 0-368,1-1 0,-4 1 0,1 0 0,-1-3-807,0-5 1,-5 3 1090,7-10 0,1 10 0,6-5 0</inkml:trace>
  <inkml:trace contextRef="#ctx0" brushRef="#br0" timeOffset="1682">997 543 8118,'0'-15'789,"0"1"0,-3 9-293,-4-2 0,2 4 0,-9 6-213,-3 4 0,5 5 0,0 10 0,0 2-42,0 5 0,7-5 0,-2 7 1,4-2-266,3 0 0,0 7 1,0-7-1,0-3-630,0-2 1,3-2 0,4 0 0,7-3-14,6-5 0,1-4 0,3-10 0,3 0 260,2 0 1,7-10 0,-5-4 0,0-5 406,1-3 0,-1 0 0,-4 1 0,1-3 0,-1-5 0,-5 5 0,-8-5 0,-4 5-9,-1 2 1,-6 0 235,4 1 0,-14 9 1,-8 4 161,-4 6 0,-3 4 1,1 6-1,-1 6 65,0 5 0,1 3 1,1 2-1,4 3-302,1 1 0,10 1 0,-2-5 1,5 3-125,2 2 0,0 0 0,2-10 26,5-5 0,5 3 1,10-10-1,0-4 42,-1-8 0,3-7 0,3-10 1,2 1-4,-3-1 1,-4-7-1,-8 0 1,-4 3-243,0 2 0,-8 2 0,5 0 0,-4 1-311,-3-1 0,-8 8 0,-1 1-126,-3 4 0,-3 2 0,-6 7 586,-1 0 0,10 0 0,2 0 0</inkml:trace>
  <inkml:trace contextRef="#ctx0" brushRef="#br0" timeOffset="2448">1582 629 7897,'-15'0'246,"1"3"283,-3 4 0,0-2 0,0 9 1,5 3-292,3 2 1,-6 3 0,8 0 0,2-1-164,3 1 1,2 0-1,0-1-117,0 1 0,2-3 0,5-4-79,8-8 0,4-5 0,3-4 0,-1-5-103,1-8 1,0-6 0,-1-8-1,1-7 41,0-5 0,-1-3 1,1 1-1,-3 0-67,-4-1 1,-3 1 0,-7-3 0,2-2 42,-2-2 0,-3 6 1,-2 10-1,0 3 56,0 5 1,-2-3 0,-6 7 160,-6 10 0,2 10 0,0 9 0,0 10 94,0 9 1,5 1-1,-6 9 1,1 5 199,0 7 1,8 0 0,-6 7 0,3 1-131,0-1 0,-1-7 0,8 5 0,3-5-130,4-4 1,-2 1-1,9-16 1,3-2 21,2-3 0,5-5 0,3-4 1,2-8-96,-3-5 1,-2-4 0,0-5-1,3-8 44,2-4 1,-3-5-1,-9-3 1,-2-2-27,1 3 1,-4-5-1,0 2 1,-2 2-32,-5 3 1,-3 3 0,-4-1 20,-5 0 0,2 10 1,-10 5 188,-1 5 0,-4 2 0,-1 0 158,-1 0 0,8 2 1,1 5-1,1 8 138,0 4 1,8 3 0,-4-1 0,6 1-275,2 0 0,-7-1 1,0 1-1,2 0-307,2-1 0,6 1 0,2 0 0,4-3-497,3-5 0,3 3 0,6-10 0,3-2-182,5-2 1,-2-13-1,9-4 1,0-6 423,-2-1 1,4-1 0,-9 3-1,0 2 301,2 2 0,-14 11 1,5-4 401,-3 6 1,-7 2 0,0 2 143,-2 6 1,-3 4 0,-7 9 0,0 1 487,0 0 0,0-1-33,0 1 1,-2-3-691,-6-4 0,6-8 0,-5-14 0,7-10-191,7-10 1,-2 1 0,9-8 0,3 0-169,2 1 0,-4-1 1,-1-2-1,3 7-481,2 5 1,3 2-1,0 3-422,-1 5 1,1 4 1021,0 10 0,-1 0 0,1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51:23.54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0 441 8147,'0'-14'608,"0"-1"-473,0 1 0,0 12 1,0 9-1,0 10 173,0 4 1,0 11 0,0 4 0,0 5-113,0 2 0,3 8 1,1-1-1,4 1-102,-4 2 1,-1-5 0,-3 7-1,0-4-601,0-10 0,0 2 1,0-9-1,2-3 507,6-9 0,-6-1 0,8-9 0</inkml:trace>
  <inkml:trace contextRef="#ctx0" brushRef="#br0" timeOffset="632">130 961 8147,'-12'3'406,"5"4"0,7-5-295,7 6 1,5-6 0,12-2 0,3-2-126,2-6 1,2-4-1,-5-12 1,3-2-54,-2-3 0,-1-2 0,-2 4 0,0-2-123,-4 3 1,-13-1-1,0 1 1,-4-3 110,-3 2 0,0 11 0,0 1 0,-3 1-18,-4 2 0,-5 2 1,-10 10 97,1 0 1,-1 0-1,3 2 1,2 6 109,2 6 1,3 13 0,-5 1-1,5 1 145,3 3 1,-1-6 0,5 10 0,-2 0 26,2-2 1,3 4 0,2-6 0,0-1 9,0 0 0,7 1 0,3-6 0,2 3-305,5-2 0,2-6 0,3-4 0,-1-5-391,1-2 1,0-3-1,2-7 1,2 0-186,3 0 1,2-10-1,-4-7 1,4-7 248,3-5 1,-8-2-1,3 5 1,-5-3 338,-2 2 0,0-4 0,-3 2 0,-2 3 0,-3 2 0,-9-5 0,2 0 483,-4 2 0,-6 3-67,-4 3 0,-5 9 0,-10 4 0,1 6 178,-1 2 0,0 10 0,1 4 0,-1 8-144,0 7 1,1-5-1,-1 7 1,0-2-414,1 0 0,8 0 1,6-8-1,2 1-530,-2 0 1,5-1-1,-5 1 1,4 0 141,3-1 1,7-6-1,3-3 1,2-3 101,5-4 1,-5 5-1,2-3 403,3-2 1,-5-3 0,3-2-59,2 0 1,-8 3-1,1 1-93,-1 4 1,4-1-585,8-7 0,1 7-984,0 0 1565,-1 1 0,1-8 0,0 0 0</inkml:trace>
  <inkml:trace contextRef="#ctx0" brushRef="#br0" timeOffset="898">759 853 8147,'12'-2'670,"-5"-6"1,-2 8-318,2 0 1,-5 10 0,5 12-120,-4-1 1,-3 1-1,2 0 1,3-1-81,2 1 0,0 0 0,-4-1 0,2 1 12,2 0-143,0-1 1,-7-4-99,0-10 1,0-16 0,0-20-287,0 2 0,0 3 0,0 0 1,0-2-262,0-3 0,3 0 0,1 7 0,4 1-1205,-4-1 1827,8 0 0,0 1 0,10-1 0</inkml:trace>
  <inkml:trace contextRef="#ctx0" brushRef="#br0" timeOffset="1815">1040 831 8147,'0'15'140,"0"-1"133,0 3 0,0 2 1,0 3 23,0 0 0,0-1 0,0 1-96,0 0 1,0-1-173,0 1 1,0-8 68,0 1 1,0-13-131,0-2 1,0-9 0,0-13 0,0-2 11,0-5 0,3 5 0,1-5 1,4 5 7,-4 2 1,-1 1-1,-1-1 196,5 0 0,-2 10 1,10 5-88,2 5 1,2 4 0,2 5-99,1 8 1,-3 4 0,-2 5 0,-2 2-396,2 3 0,-5 0 1,2-5-1,0 3-432,-1 2 0,-1-8 0,-8-6 195,4 2 1,8 0 625,-1-3 53,-5-4 0,2-10 699,-5 0 0,-2-3 571,9-4 1,-7 2-969,8-9 1,-8 6 0,7-6-282,3-3 1,-5 0 0,0 0 0,0 1-88,0-8 0,-4 2 0,4-7 0,-3 5-135,-4 2 0,-3 1 1,-2-1-1,0 0 186,0 1 0,0 6 1,-2 3 156,-5 3 0,-5 1 0,-10 8 0,3 3 110,4 4 0,-4 5 0,5 12 0,-6 3-114,-1 1 1,6 8 0,3-4 0,3-1-276,4 0 0,2 5 0,3-4 0,0-1-349,0 0 0,10-2 1,5-9-1,4-6-77,2-7 0,8-4 0,3-3 0,1-3 140,6-4 1,-1-12-1,1-13 1,-3 1 231,3 0 1,-8 0 0,0 4 0,-4-2 182,-6 3 1,3 2 0,-16 2-1,-4 0 309,-1 1 0,-6-1 0,-4 3 194,-7 4 0,-6 6 0,-1 9 0,-1 0-105,0 0 0,1 2 0,-1 5 0,3 8-150,4 4 1,-1 3-1,6-1 1,0 3-184,1 5 0,-6-5 1,8 5-1,2-5-270,3-2 1,4 0 0,5-1-210,8 1 0,11-10 1,6-7-1,-1-10-2,0-9 0,5-8 1,-4-7-1,-1-7-23,0-5 0,5-10 0,-9 1 0,-6 2 141,-4 2 1,-12-5 0,5-2 0,-3 0 2,0 1 0,-2-6 1,-12 5-1,-8-3 114,-4-4 1,-3 0 0,1 2 0,-1 8 154,0 4 0,3 12 0,2 8 259,3 9 0,9 19 1,-2 20-1,4 14 302,3 12 0,3 15 0,2 12 0,4 2 38,3 4 1,0 4 0,5 1-1,-5 1-589,-2 0 0,4-10 0,-4-5 0,0-5-433,-1-2 411,8 0 0,-5-9 0,10-3 0</inkml:trace>
  <inkml:trace contextRef="#ctx0" brushRef="#br0" timeOffset="3017">2535 853 7875,'12'-22'-52,"-2"1"1,-8 1 0,3 4 964,2 1 0,0 1-474,-7-8 0,-2 3 1,-5 4-186,-8 8 0,3 5 0,-2 4 0,-3 5-68,-2 8 0,-3 4 0,0 5 1,3 3-176,5 1 1,-6 11 0,8-5 0,0 2-167,5 0 0,5-10 1,2 3-1,0-5-54,0-2 0,2-3 0,8-4 53,11-8 1,1-14 0,7-8 0,-5-6-45,-2-8 1,-1-5-1,1-9 1,0-1 41,-1 1 1,-1-8 0,-6 1 0,-4 2 33,-1 2 0,-6-5 0,4 1 0,-5 4-3,-2 8 0,0-1 0,0 10 378,0 3 0,0 16 26,0 17 0,0 8 0,0 21 1,0 2 88,0 3 0,0 10 1,0-1-1,0 1-260,0 2 0,0-7 0,0 4 0,3-6-253,4-8 0,-2 5 1,7-8-1,0 1-314,0-5 1,-5-7 0,5-6 0,0-4-298,0-2 0,-5-3 1,6-9 312,-4-5 0,1-5 0,-5-10 445,2 0 0,0 1 0,-7-1 0,2 0-77,6 1 0,-6-1 0,8 3 769,-1 4 1,-4 6-183,10 9 1,-11 2-1,6 5 1,-3 8-327,0 4 0,3 3 0,-5-1 0,2 1-296,-2 0 1,5-1 0,-3 1 111,-2 0 0,7-1 0,0 1 0</inkml:trace>
  <inkml:trace contextRef="#ctx0" brushRef="#br0" timeOffset="3148">2925 680 8214,'0'-22'-104,"0"0"-256,0 1 0,-2 1-101,-6 6 461,6 4 0,-8 10 0,10 0 0</inkml:trace>
  <inkml:trace contextRef="#ctx0" brushRef="#br0" timeOffset="3432">3293 788 8214,'12'-10'743,"-4"-4"-225,-6-5 0,-12 7 1,-4 4-411,-5 6 1,-3 12 0,3 4-39,4 5 0,-2-4 1,10-1-1,2 3-78,3 2 0,2 3 0,0 0 1,0-1-71,0 1 1,0 0-1,0-1 220,0 1 0,0-8 0,0 1-169,0 2 1,-2 0 0,-3-1 0,-5-4-223,-2-2 0,-2 4 1,-8-4-822,0 2 0,1-7 1070,-1 2 0,0-24 0,1-7 0</inkml:trace>
  <inkml:trace contextRef="#ctx0" brushRef="#br0" timeOffset="3632">3553 246 8669,'22'0'310,"-8"3"1,-2 6-1,-2 13 106,-5 12 0,-3 7 1,1 2-1,2 0-212,2 1 1,0 9 0,-7 4 0,0 6-597,0 2 0,0-10 0,0-4 0,0-8-1018,0-7 0,-2-4 1410,-6-11 0,-4-18 0,-9-6 0</inkml:trace>
  <inkml:trace contextRef="#ctx0" brushRef="#br0" timeOffset="3815">3315 658 8299,'14'-7'340,"1"0"0,-3-3 0,5 5 0,-3-2 201,3 2 0,10-5 1,4 3-1,0 0-511,0-3 0,8 1 0,-5-8 1,4 5-704,5 2 0,-11-7 0,11 5 1,-4-2 672,-6-1 0,8 11 0,-7-6 0</inkml:trace>
  <inkml:trace contextRef="#ctx0" brushRef="#br0" timeOffset="4084">3878 658 8179,'0'22'282,"0"-1"0,0 1 1,0 0 1,0-1 0,0 1 0,0 0 108,0-1 0,0 1 0,0 0 0,-2-1-51,-5 1 0,4 0 0,-4-1-159,5 1 1,-1-8-339,-4 1 0,5-13 0,-6-2 0,6-12-329,2-7 1,0-3 0,0 1 0,0-3-164,0-5 1,0 5 0,2-5 0,6 5 647,6 2 0,-4 0 0,9 1 0,-7-1 0</inkml:trace>
  <inkml:trace contextRef="#ctx0" brushRef="#br0" timeOffset="4181">3987 723 8179,'7'22'0,"2"-1"12,4 1 1,-6-8-1,5 1 1,-3 2 315,-4 2 1,0 3 0,0-1-1,2 1 9,-2 0 0,-3-1 0,1 1 0,2 0-336,2-1 1,2-6-571,-1-1 0,-4-2 569,11 3 0,-10-15 0,4-12 0</inkml:trace>
  <inkml:trace contextRef="#ctx0" brushRef="#br0" timeOffset="4331">4073 528 8169,'-12'-14'0,"3"1"190,-1 4-190,8 2 0,-18 7 0,8 0 0</inkml:trace>
  <inkml:trace contextRef="#ctx0" brushRef="#br0" timeOffset="4714">4225 485 7705,'-12'9'1118,"2"3"0,10 10-768,0 0 0,0-1 1,0 1-1,0 2-274,0 5 0,3-5 1,1 5-1,4-5-111,-3-2 1,-3-1 0,-2 1-138,0 0 0,2-1-196,6 1 264,-6-10 0,17-2 406,-4-10 1,4 0 0,3 0 455,-1 0 1,-6 0-1,-1 2-178,3 5 1,-5-2 0,0 10-296,-2 1 0,-3 4 0,-9 1 1,-3 1-446,-3 0 0,-8-1 0,-1-1 0,-7-4-963,-5-1 1,-2-1 0,4 6 0,-2-4-257,3-1 1,2-10 0,2 2 1378,0-5 0,1-11 0,-1-3 0</inkml:trace>
  <inkml:trace contextRef="#ctx0" brushRef="#br0" timeOffset="5000">4442 831 8169,'21'0'568,"1"0"1,-8-7 192,1 0 0,-10 2-355,2 12 1,-7 5 0,-5 10 0,-5 0-150,-2-1 1,5 1 0,-5 0-329,2-1 1,3 1-372,7 0 0,3-3 211,4-5 0,5-4 1,10-10-1,-1-2-110,1-6 0,-3 3 0,-2-9 0,-3 0 169,3 2 1,3-5 0,-1 7 0,-2 0 888,-3 1 0,-7 2-255,8 7 0,-3 2 0,2 5-49,-6 8 1,-4 4 0,1 3-950,2-1 0,1-6 0,-6-3-503,5-3 1,5-4 0,10-12-1381,0-7 2419,-1-15 0,1-5 0,0-9 0</inkml:trace>
  <inkml:trace contextRef="#ctx0" brushRef="#br0" timeOffset="5165">5027 30 7980,'12'-15'237,"-5"1"1,2 14-1,-1 7 1,-4 19 96,-1 13 1,-3 7 0,0 4-1,0 8-197,0 5 0,0 4 0,-3 5 1,-1 10-730,-4 10 1,-6-6 0,7 1 0,0-12-313,-3-8 0,8-14 904,-6-10 0,16-9 0,4-12 0</inkml:trace>
  <inkml:trace contextRef="#ctx0" brushRef="#br0" timeOffset="5434">4788 593 7999,'0'-22'512,"0"8"-168,0-1 0,10 3 0,4-2 0,6 7 1,1 4 0,8 3 0,2 0 1,3 0 35,5 0 0,2 10 1,2 4-1,0 6 73,1 1 1,-8 11 0,-3 4 0,-1 2-134,-6-2 0,-2 5 0,-2-5 0,-3 5-533,-4 3 0,-6-3 0,-9-5 0,0-7-1053,0-5 1,0-3-1,-2-1-1099,-5-6 2364,4-4 0,-16-20 0,7-2 0</inkml:trace>
  <inkml:trace contextRef="#ctx0" brushRef="#br0" timeOffset="5564">5373 550 8145,'0'-22'68,"0"0"1,0 1 275,0-1 1,-2 3 0,-3 2-1429,-2 2 1084,0 11 0,-3-6 0,-2 10 0</inkml:trace>
  <inkml:trace contextRef="#ctx0" brushRef="#br0" timeOffset="5832">5698 615 8079,'0'-22'61,"0"0"1,-2 3 1058,-5 5 1,4 2-1,-6 7-697,-1-2 1,-2-1 0,-10 8 0,1 3-338,-1 4 0,7 5 0,1 10 0,-3 2-169,-2 5 0,0-5 1,2 7-1,5-2-353,2 0 1,3 0 0,7-8-1,0 1-250,0 0 0,0-1 1,2-1 169,5-6 1,6 3 0,8-10-879,1-2 1394,0-3 0,-1-11 0,1-3 0</inkml:trace>
  <inkml:trace contextRef="#ctx0" brushRef="#br0" timeOffset="6369">5720 680 8145,'0'-22'263,"0"8"0,0-1 0,-3 1 415,-4 2 0,5 0 1,-8 7-130,1-2 1,4-1 0,-10 8-1,-2 0-131,-2 0 1,-2 3 0,-4 4-1,-1 10-245,-3 9 1,0 1 0,8 9 0,-1 2-149,0 3 0,3 0 0,2-2 0,5-6-96,2-1 0,3-3 0,7-8 0,3-1-174,4-6 1,5-4 0,10-10 0,-1-3 184,1-4 1,7-5-1,0-10 1,-3-2-60,-2-5 0,-5 5 0,-2-7 0,-2 2 106,2 0 0,-5 0 0,0 8 0,-3-1-45,-4 0 0,0 3-370,2 5 414,-4 4 1,13 12-1,-8 6 31,-4 6 1,1 3 0,0 0 0,2-3-43,-2 3 0,-2-5 0,-3 3-551,0 1 418,0 4 1,2-8-106,5-5 1,-4-7 0,6-5 0,-2-5 49,1-2 1,8-2-1,-1-8 1,2 1 359,-3-1 0,13 3 0,-6 4 0,3 6 304,1-1 1,3 8-1,1-3 1,0 7-42,2 5 1,-6 17 0,1 1 0,-9 3-271,-10 4 1,3 6 0,-3-4-1,-5 2-1041,-6 0 0,-9-2 0,-8 4 901,-1-2 0,-9-9 0,-3 4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02:51:38.11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65 1166 6273,'-12'0'606,"0"3"-271,5 4 64,5-5-183,-8 8 1,8-10-5,-6 0-59,6 0 33,-8 0 0,10-3-122,0-4-31,0 5 0,0-18 1,3 8-55,4 0 0,-2-7 112,9 5 0,1-3 0,6 0 87,1 3 1,-7 9-1,-3-5 1,0 3-70,0 0 0,-5-1 1,7 8-73,3 0 1,2 0-1,3 0-63,0 0 0,-1 0 0,1 0-61,0 0 1,-1-7 0,1 0-19,0 2 1,-8 3 0,1 2 37,1 0 0,-3 0 127,1 0 0,-7 0 0,8 0 307,1 0 0,-6 2 0,0 3-57,-1 2 0,1 3 1,7-5-183,-3 2 1,1 0 0,6-4-113,1 4 1,-8-5 0,1 5-118,2-4 0,-5-3 0,2 0-98,3 0 0,-5 0-47,3 0 0,-3-3 177,2-4 1,3 2-105,-10-9 0,10 9 46,-3-2 1,-2 4 249,3 3 0,-1 0 0,8 0-83,0 0 1,-8 0 0,1 0 0,-1 3 93,-2 4 0,7-5 1,-4 6 62,4-6 0,-5-2 0,1 0 0,2 0 79,2 0 1,-5 0 0,1 0 24,2 0 1,2 0 0,3 0-189,-1 0 0,-6 0 0,-1 3-798,3 4 1,-7-2-158,-3 9 0,-2-2 842,2 2 0,-5 6 0,8-8 0</inkml:trace>
  <inkml:trace contextRef="#ctx0" brushRef="#br0" timeOffset="598">910 1014 8308,'-21'0'138,"-1"0"0,8 0 233,-1 0-330,10 0 0,-4-2 36,9-5 0,0 2 1,0-9-97,0-3 0,9-3 0,6-1 0,4-3-66,3-5 0,-1 5 0,3-5 0,3 2-24,2-2 1,9 5 0,-2-7 0,5 2 76,3 0 1,1-2 0,4 5 0,4-6 18,2-1 1,3 6 0,7-4 0,0 2 23,0 0 0,-5 0 1,0 10-1,3 2 79,-3 3 1,-2 9 0,2-2 0,-2 4 36,2 3 0,-5 0 1,0 0-1,1 3-70,-1 4 1,-4-2 0,4 9 0,-2 0 47,-5-1 0,-2 6 0,-3-5 0,1 5 51,-1 3 0,0-7 1,1-1-1,-1 0 32,0-1 0,1 6 0,-1-7 0,0 2-89,1 1 1,-8-8 0,-3 5 0,-1 0 47,-6 0 0,-2-5 0,-2 5-51,0-2 0,-8-3 0,-2-4-911,-2 4-962,-3-5 1777,-7 8 0,0-20 0,0-2 0</inkml:trace>
  <inkml:trace contextRef="#ctx0" brushRef="#br0" timeOffset="1933">3445 906 8367,'12'-10'824,"-2"-2"-296,-10-9 0,-3 2-308,-4 4 1,-5 5-1,-9 10-57,-1 0 1,0 10 0,1 5 0,1 6-19,6 8 0,-3-5 0,10 7 0,0-2-170,-3 0 1,8 0-1,-6-7 1,6-1-18,2 1 1,0 0 87,0-1 1,10-9 0,2-7 0,2-10-176,0-9 0,1-15 0,7-7 1,-1-7 9,1-8 0,-8 3 1,1-7-1,-1-1 52,-2 1 0,5 0 0,-10-6 0,-2 4-194,-2-4 1,-3 8-1,0 3 1,0 7 42,0 6 1,0 6 0,-3 12 171,-4 4 1,4 8 0,-4 17 0,2 12 157,-2 11 0,5 8 1,-5 5-1,4 2 50,3 3 0,-7 9 0,0-2 1,2 2-73,3-2 1,2 2 0,0-10 0,0-2-78,0-2 0,9-5 0,6-5 1,4-7 72,3-5 0,-1-5 0,3-4 1,3-8-150,2-5 0,0-4 1,-8-8-1,1-9 3,0-7 1,-1-6 0,1 6 0,0-3 3,-1 3 1,-9-6 0,-2 1-1,-3 0 15,0-1 0,1 3 0,-8 8 1,0-1 110,0 0 1,0 1 0,-3-1 149,-4 0 0,-5 10 0,-10 5 90,1 5 0,-1 4 0,3 8 0,2 9-197,2 8 0,3 9 0,-2-7 1,7-1-143,4 4 1,1-6 0,-3 10 0,-2 0-253,2-2 0,5-3 0,5-6 0,4-1-485,3-3 0,5 6 1,10-15-1,4 0 283,3-5 0,-1-7 0,8-7 0,0-8 483,5-4 0,2-12 0,-5-3 0,-2-2-50,-4 0 0,1 9 0,-9-4 1,-3 2 209,-2 0 0,-11 8 0,-6 6 1,-5-2 480,-2-2 0,-2 7 1,-5 5-1,-8 4-107,-4 3 1,-10 0 0,0 0 0,3 0-153,1 0 0,6 10 0,2 2 0,5 3-451,3-1 1,1 0-1,8 8 1,0 0-205,0-1 0,0 1 0,3 0 0,4-1 215,8 1 1,4-3 0,5 1-1,2-1 294,3 5 1,0-5-1,-7-4 1,-1 2 496,1 2 0,-3 2-345,-4 1 0,-8-3 0,-14-2 0,-8-5-835,-4-2 0,-5 4 0,-2-6 0,-6-4-504,-1-1 0,4-3 0,-5 0 0,3 0 218,4 0 1,3-3 0,3-6-1,1-11 733,6-6 0,-5-13 0,7 6 0</inkml:trace>
  <inkml:trace contextRef="#ctx0" brushRef="#br0" timeOffset="2048">4290 906 8222,'19'3'516,"-2"1"1,-2 4-27,2-4 0,-5 8 0,0 3 0,0 2-602,0-3 0,-7 5 1,4-4-1,-2 4-1075,1 3 1,-1-8 1186,-7 1 0,0-1 0,0 8 0</inkml:trace>
  <inkml:trace contextRef="#ctx0" brushRef="#br0" timeOffset="2897">4355 754 8222,'7'-21'0,"1"-1"-72,-4 0 0,-1 8 0,-3 0 615,0-3 1,2 0-553,5 2 0,5 8 0,8 14 144,-6 8 1,5 4 0,-7 5-1,3 5 148,-1 7 1,-6-2-1,4 2 1,0 3-119,0 1 0,-8 4 0,6-1 0,-3-2 161,1-5 0,-1-5 0,-5-9 491,5 0 1,-2-3-591,10-5 0,-8-14 0,5-14 1,0-5-203,0-3 0,0-7 0,5-2 0,-3 0-312,3-1 1,2 3-1,1 8 1,-3-1 6,-3 0 0,-2 8 1,5 2-1,-3 2-145,3 6 1,-5 1 0,3 6 97,2 4 1,-5-2 0,2 9 123,3 3 1,-5-5 0,2 0 135,3-2 0,-5 4 0,3-7 293,2-2 0,-5-3 1213,2-2 345,-9 0-1193,4 0 1,-9-2 0,-2-3 311,-5-2 0,-5 0-746,-10 7 1,0 2 0,1 5-401,-1 8 0,10 4 0,5 3 0,4-1-492,3 1 0,0 0 0,0-1 0,3 1 95,4 0 1,5-8-1,10-2 1,2-2 225,5-5 1,4-3-1,11-2 1,1-2 501,6-6 1,-5-4 0,4-9 0,-4-3 77,-3-5 1,-2 5 0,-5-5-1,-7 5 186,-5 2 1,-12 0 0,-4 1-84,-6-1 0,-14 3 0,-10 4 1,-9 8 11,-3 5 1,-4 2 0,7 0 0,-3 2-102,-5 5 1,8 5-1,2 10 1,5 0-182,2-1 0,3 1 0,2 2 1,5 3-67,3 2 0,1-1 1,8-6-1,3 0-76,4-1 1,5-1 0,12-6-1,5-7-377,7-4 1,5-13 0,2-4 0,-2-8 122,-5-7 0,5-5 1,-7-11-1,0-3 271,-5-3 1,-8 0 0,-4 6 0,-5-3-30,-2-3 0,-3-9 1,-7 4-1,0-1-221,0-1 1,0-2-1,-2-10 1,-3-2 29,-2 2 0,-8 5 1,6 7 579,-3 8 1,7 18 0,-5 20 22,0 24 0,8 27 0,-5 21 0,4 7 48,3 6 0,0 8 0,0-1 1,0 4-8,0 3 0,0 7 0,0 0-298,0-3 0,10-2 0,2-2 0</inkml:trace>
  <inkml:trace contextRef="#ctx0" brushRef="#br0" timeOffset="3597">6435 928 8243,'0'21'-119,"0"1"0,0 0 1,0-1-1,0 1 288,0 0 0,0-1 1,-2 1 29,-6 0 1,6-1 0,-8 1 91,1 0 1,4-3-244,-10-5 1,3-6 0,-2-16-71,7-6 0,4-12 1,3-6-1,3 1-40,4 0 0,-2-5 1,9 4-1,3 1 145,2 0 1,-4 2 0,-1 7 0,3 3 57,2 4 0,3 6 0,0 9-306,-1 0 0,1 2 0,0 5 1,-1 10-245,1 10 1,-3-1 408,-4 10 0,14 0 0,-5 8 0</inkml:trace>
  <inkml:trace contextRef="#ctx0" brushRef="#br0" timeOffset="3864">6890 863 8408,'-2'-22'168,"-6"0"0,4 3 185,-11 5 0,1 7 1,-6 14-118,6 7 1,-3 15-1,10 7 1,2 5-36,3 2 0,-6-4 0,1-1 0,2 3 41,3-2 0,4-10 0,3 0 0,5-8-14,2-6 0,5-6 0,9-9 1,3-2-64,-2-5 0,-3-5 0,-5-12 0,-2-3-185,-3-2 1,-9-2-1,2 5 1,-4-3-316,-3 2 1,0-4 0,0 2 0,0 3-907,0 1 1,-3 4 0,-2-1 1240,-2 0 0,-10 10 0,5 3 0</inkml:trace>
  <inkml:trace contextRef="#ctx0" brushRef="#br0" timeOffset="4048">7085 1058 8280,'12'14'-406,"-2"1"587,-1 2 1,1 2 0,4 2 565,-6 1 1,-6 0-878,-2-1 0,-2-9 118,-6-4 0,-1-16 0,-6-6 0,8-5-111,5-3 0,2-7 0,0-2 0,0-3-67,0-4 1,0-3 0,0-3 0,0 1-1351,0 0 1540,9 9 0,3-16 0,10 4 0</inkml:trace>
  <inkml:trace contextRef="#ctx0" brushRef="#br0" timeOffset="4677">7432 1058 8280,'-8'29'-164,"1"0"0,0 7 0,5-7 911,-6-3 348,6-2-885,-8-12 0,10-12 0,0-14 1,-2-3-104,-5 2 1,4-11-1,-4 4 1,5-2-81,2 0 1,0-5 0,0 0 0,0 0-312,0-2 1,2-3-1,3-6 1,4 3-96,3 9 0,1-4 0,3 3 0,-1 3 492,2 2 1,2 5-1,3 4 1,-1 8 146,1 4 1,-8 6 0,1 4-1,-1 10 48,-2 9 1,0 6 0,-7 6 0,2-2-41,-2 3 1,-2-1 0,-3 1 0,0-5-231,0-3 1,0-2 0,0-8-393,0 1 334,-10 0 1,8-13 0,-6-9 0,6-12-12,2-7 0,7-3 0,0-2 1,-2-2-44,-2-3 0,4-2 0,2 4 1,1-2 27,0 3 1,7 2 0,-3 5 0,5 2 227,3 2 1,0 10-1,-1-2 31,1 5 1,0 4-1,-3 5 1,-2 8-68,-3 4 0,-9 3 1,5 2-1,-3 2-41,0 3 1,0 0 0,-7-7 0,0-1-71,0 1 1,-2-3 0,-3-2 0,-5-5-118,-2-2 1,5 4 0,-7-6 7,-3-4 0,7-4 1,1-7-66,-1-7 0,8-13 0,-6-2 1,6 3-246,2 2 1,0 2 0,0 0 0,2 1 197,6-1 1,-4 0-1,11 1 145,2-1 1,2 10-1,3 5 1,-1 4-257,1 3 1,0 3-1,-3 4 1,-2 5-360,-3 0 1,-2 7 0,5-4 655,-3 4 0,1 3 0,7-1 0</inkml:trace>
  <inkml:trace contextRef="#ctx0" brushRef="#br0" timeOffset="5231">8147 949 8280,'21'0'-83,"1"0"1,0 0 0,-1-2 254,1-5 0,-3 2 0,-4-9 0,-6-1 385,1 3 1,-8-7-1,5 4 70,-4-4 0,-13 7 0,-4 5-320,-5 4 0,-3 3 0,0 0 1,1 3-28,-1 4 0,-7 5 0,3 10 0,4-1-214,5 1 0,5 0 0,-5-3 0,5-2 19,2-3 0,3 1-263,7 6 0,3-1 0,4-3 0,7-5-353,6-3 1,1 6 0,3-6 0,3 1-190,2 0 0,0 4 0,-8-7 0,1 0-3,0 3 0,-8 0 0,0 4 0,3-4 723,3-1 0,-6-6 0,0 6-70,3 1 1,-5-8-272,3 6 1005,-1-6 0,1-2 155,-1 0 1,-9-2 120,2-6 0,3-4-216,-3-9 0,10 6-522,-3 1 0,3 7 0,0-5-257,-3 2 0,1-4 0,4 4 1,-2 0-186,-3 1 0,3-8 0,10 0 0,2-7-226,-3-5 1,-2-2 0,-2 2 0,0-7 231,-1-5 1,1 5 0,0 0 0,-1-3 92,1-2 0,-8-12 0,-2-2 1,-2-3-187,-5 0 0,-3 8 0,-2-8 1,-2-2 124,-5-3 0,-5-2 0,-10 5 0,0 7 168,1 10 1,-4 23 0,-1 6 0,-3 14 850,3 14 1,2 15 0,4 27 0,3 14 482,3 11 1,9 1 0,-2 14 0,7-2-677,7 0 0,8 0 1,13-7-1,9-1-775,4 1 0,11-3 0,9-4 0,6-8-3445,5-5 3266,-9-11 0,-1-3 1,-6-10-1</inkml:trace>
  <inkml:trace contextRef="#ctx0" brushRef="#br0" timeOffset="6197">5330 1946 8198,'0'-22'-238,"0"1"1,0 6 0,0 1-1,-2-1 1063,-6 3 0,4 3 1,-11 9-254,-2 0 0,-2 12 0,-3 9 1,1 13-265,-1 7 1,0 2 0,1 1 0,1 1-158,6 6 1,-3-8 0,10 3 0,2-10-223,3-5 1,2-2-1,2-9 1,5-6-220,8-7 1,4-7-1,3-7 1,2-10-3,5-9 1,-3-15 0,8-12 0,0 0-43,-1 0 0,-6-5 1,2 5-1,-5 0 266,-3 0 1,-9 3-1,-2 6 1,-3 1-70,1 0 0,-4 9 1,-8 5-1,-6 5 78,-2 2 1,-3 10 0,-6 8 199,-1 8 1,8 11-1,2 14 1,2 7-29,5 5 1,-4 2 0,1 3 0,3 2 60,3 2 1,4 8 0,3-5 0,5 0-267,2 0 0,2 0 0,8-7 0,0 0-83,-1-5 0,1-13 0,0-1 0,-1-10 100,1-10 1,0-5-1,-1-2 1,-1-2 64,-6-5 1,3-5 0,-7-10-16,2 0 0,-8 1 1,4-1-1,-6 0 81,-2 1 0,7 6 0,3 3 83,2 3 1,-5 1-1,8 8-247,1 0 0,-4 10 0,1 4 0,-1 6-163,0 1 1,-5 1 0,5 0 0,-3-1 270,-4 1 0,7 9 0,0 3 0</inkml:trace>
  <inkml:trace contextRef="#ctx0" brushRef="#br0" timeOffset="6330">5850 1946 8198,'0'-22'-165,"-2"8"0,-3 0-610,-2-3 775,-1-3 0,8-1 0,0-1 0</inkml:trace>
  <inkml:trace contextRef="#ctx0" brushRef="#br0" timeOffset="6616">6218 1989 8198,'12'-21'159,"-4"-1"0,-8 3 0,-8 4 83,-6 8 0,-5 5 1,-3 2-1,0 2-54,1 5 1,6 5-1,3 10 1,0 0-182,0-1 0,7 1 0,-2 2 0,5 3 116,2 1 0,2 1 0,5-7 0,5 0 130,0-1 0,8 1 0,-8 0 0,2-1-22,1 1 0,-3 0 0,4-1 1,-4 1-2,-2 0 0,-3-8 1,-7 1-421,0 1 0,-2-4 0,-5 1 1,-8-4-1130,-4-4 1,-3 5 0,1-3 1318,-1-2 0,0-13 0,1-4 0</inkml:trace>
  <inkml:trace contextRef="#ctx0" brushRef="#br0" timeOffset="6764">6608 1513 8198,'22'0'88,"0"2"1,-3 5 275,-5 8 0,3 14 0,-7 7 0,-1 5-612,1 2 1,5 10-1,-8 5 1,-2 4-200,-3 3 1,-2 3 446,0 4 0,-10-5 0,-2 8 0</inkml:trace>
  <inkml:trace contextRef="#ctx0" brushRef="#br0" timeOffset="6981">6197 1946 8229,'21'-10'137,"1"1"0,2-8 0,5 5 183,7 2 1,7 3 0,6 7 0,4 0-368,2 0 0,0 0 0,8 0 0,-3 0-127,0 0 1,-2 0 0,-15 0 0,-2 0 173,-5 0 0,5 10 0,-7 2 0</inkml:trace>
  <inkml:trace contextRef="#ctx0" brushRef="#br0" timeOffset="7232">7085 2076 8229,'7'14'-81,"3"1"211,2 2 1,-5 2 0,8 3-1,-1-1 340,-2 1 0,5 0 0,-10-1 0,-2 1-107,-3 0 0,-2-1 0,0 1-48,0 0 1,0-8 0,-2-2-181,-5-2 0,-5-3 0,-8-9-357,6-6 1,-3-4-1,10-12 1,2-2-204,3-3 1,-6-7 0,1 5 0,2-3-239,3-5 1,2 8 0,2 0 0,3 2 259,2 0 1,3 0 0,-3 10 0,5 2 402,0 2 0,8 1 0,-8-8 0</inkml:trace>
  <inkml:trace contextRef="#ctx0" brushRef="#br0" timeOffset="7381">7280 2098 8229,'12'0'1728,"5"2"-1400,-10 5 0,3-2 0,-6 10-330,4 1 0,-1 4-82,-7 1 0,7 1-127,0 0 1,1-8 0,-6-2 210,5-2 0,-4-3 0,6-7 0</inkml:trace>
  <inkml:trace contextRef="#ctx0" brushRef="#br0" timeOffset="7632">7475 1794 7982,'-22'0'2064,"10"3"-1813,5 4-571,-5-5 0,2 10 320,-4-4 0,-5 4 0,7 9 0</inkml:trace>
  <inkml:trace contextRef="#ctx0" brushRef="#br0" timeOffset="8171">7735 1643 8367,'-10'-12'1072,"8"-8"-837,-5 6 0,4 7 1,3 7-77,0 12 0,7 17 0,3 4 1,0 4-86,-1-1 1,1 0 0,-5 7-1,2 0 43,-2 1 1,-3-1-1,-2 0 1,0 1-249,0-1 1,-2-2 0,-5-3 0,-5-4-327,0-3 1,-8-2 93,6-7 1,4-12 0,5-10 22,10-12 0,7-8 0,10-1 0,0-1 355,-1 0 0,1 8 1,0 2-1,-1 2 871,1 5 0,-8 3 0,1 2 13,2 0 1,0 2 0,-1 6-249,-1 6 0,-10 5 0,-1 3-362,-8 0 0,-8-8 0,-10-2 0,0 0-533,1 0 1,-8-5 0,-3 6 0,1-1-694,0 0 0,-5-5 0,4 5 0,1-3-2386,0-4 3323,2 7 0,7-9 0,1 6 0</inkml:trace>
  <inkml:trace contextRef="#ctx0" brushRef="#br0" timeOffset="8431">7908 2141 8174,'12'-10'29,"5"6"0,-7-8 484,2 2 1,-5 3 126,7 7 1,-11 9 0,-1 6-697,-7 4 0,-9 3 0,7-1-213,2 1 1,3 0 146,2-1 0,2-9 0,5-4 53,8-6 0,4-2 1,3 0-1,-1-2 23,1-6 0,0 4 0,-1-8-62,1 2 0,0 3 233,-1 7 1,-6 0 0,-3 2 0,0 3-292,0 2 1,-5 8 0,5-6-611,-2 3 0,4-5 776,-7 8 0,20-10 0,-3 4 0</inkml:trace>
  <inkml:trace contextRef="#ctx0" brushRef="#br0" timeOffset="8647">8537 1469 8521,'0'24'549,"0"3"1,0 4-286,0 3 1,0 9-1,0 10 1,0 5-179,0 9 0,-3 1 0,-2 11 0,-4 1-179,-3-3 0,7-5 0,-2-17 0,4-11-338,3-13-717,0 3 1148,0-20 0,-9-4 0,-3-22 0</inkml:trace>
  <inkml:trace contextRef="#ctx0" brushRef="#br0" timeOffset="8897">8147 1924 8286,'21'-9'76,"-6"4"1,-1-9 0,3-1 89,2 3 0,3-5 0,0 8 0,-1-1-144,1 0 1,7 3 0,2 7-1,0 0 256,1 0 0,4 2 0,-5 3 1,0 5 125,1 2 0,-3 10 0,-5 9 0,2 3 114,3 4 0,-3-4 0,-9 2 0,-5 2-569,-2 3 1,-3-5 0,-7 1-1,0-1-569,0-3 0,0-1 0,0-11 0,-2 1-426,-5 0 1,2-3-1,-10-5 1046,-2-6 0,-2 4 0,-2 0 0</inkml:trace>
  <inkml:trace contextRef="#ctx0" brushRef="#br0" timeOffset="9014">8753 2011 8222,'0'-34'0,"0"5"0,0 5 0,0 3 0,0-1 1119,0 0-2914,0 1 1795,10 9 0,-8-8 0,8 8 0</inkml:trace>
  <inkml:trace contextRef="#ctx0" brushRef="#br0" timeOffset="9500">9078 1903 8295,'-14'0'272,"-1"0"277,-2 0 0,-2 0 1,-2 0-27,-1 0 0,0 2 1,1 5-1,-1 10-360,0 10 1,1-3 0,1 5-1,3-5-348,3-3 1,9 1-1,-2 0 38,5-1 0,4-6 0,5-3 1,10-3-29,9-4 1,-1-2 0,6-3-1,-2-3 151,0-4 1,2 5 0,-5-8-1,3 3 42,-2 0 0,-3-1 0,-3 8 0,1 0 14,0 0 0,-1 3 1,1 2-21,0 2 1,-8 10 0,-2-3 23,-2 5 1,-3 3 0,-7 0 60,0-1 1,-2-9 0,-5-2 83,-8 0 0,3-8 0,0 3-255,2-10 0,3-7 0,7-12 0,0-3-151,0-1 1,3-4 0,4 6 0,7-3 299,5 2 0,6 3 0,1 3 0,5 1 307,3 6 0,-5 4 0,5 10 0,-1 5 23,1 10 0,-7 1 0,1 18 1,-6 0-312,-7 0 1,-6 4 0,-9 10 0,0 0-965,0-7 0,-9 3 870,-6-8 0,-4 5 0,-3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49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216 589 8285,'-34'0'0,"5"0"262,5 0 1,2 2 0,0 6 0,3 6 320,4 5 0,-2 3 1,8 0-1,-1 2-805,0 5 0,6-5 1,8 8-1,6-3-189,2 0 1,10-2 0,9-13 0,1-7 67,-1-4 0,6-3 0,-8 0 1,0-3 196,2-4 0,-9-5 0,2-10 0,-7 3 780,0 4 0,-5-2 0,0 8 2657,-2-3-3184,7 7 0,-8-3 0,6 16 0,-5 6-396,-1 6 1,-6 1 0,6 1-1,-1 0-338,-1 0 0,7-1 0,-4 1 627,2 0 0,-7 0 0,5 0 0</inkml:trace>
  <inkml:trace contextRef="#ctx0" brushRef="#br0" timeOffset="366">760 763 8524,'0'-22'468,"0"0"1,0 1-1,-2 1 36,-5 6 0,4 7 0,-7 14-546,1 7 1,6 6 0,-4 1-1,5 4-436,2 4 1,0-3-1,0 8 1,0-2 183,0-6 0,2-2 0,5-2 0,5 0 235,1 0 0,6-10 1,-5-5 52,6-4 0,2-3 1,-1 0-1,1-3 326,0-4 0,-3-5 0,-2-10 1,-2-2 62,2-5 0,-5 5 0,0-5 0,0 4-300,0 4 1,-7-1 0,5 0-210,-1 0 293,-6 10 1,6 12 0,-9 15 0,0 4-226,0 3 0,0 2 0,0 3 0,0 2-969,0-3 0,10-2 1027,5-2 0,4 0 0,3 0 0</inkml:trace>
  <inkml:trace contextRef="#ctx0" brushRef="#br0" timeOffset="550">1566 1 8164,'0'22'233,"0"-1"1,-7 4-1,-1 4 1,4 9 93,1 11 0,3-3 0,0 7 0,0 0-430,0 5 1,0 8 0,3 4 102,4 2 0,-5 1 0,8-8 0</inkml:trace>
  <inkml:trace contextRef="#ctx0" brushRef="#br0" timeOffset="750">1130 545 8164,'0'-34'556,"0"5"297,0 5 1,17 10 0,8 2-1,6 2-1349,8 5 0,4 3 0,6 2 1,4 0-92,3 0 0,-6 0 0,4 0 0,-6 0-1211,-7 0 1798,-12 0 0,12 9 0,-7 3 0</inkml:trace>
  <inkml:trace contextRef="#ctx0" brushRef="#br0" timeOffset="1050">1740 807 8164,'3'19'-17,"4"-5"1,-2-1-1,9-9 321,3 4 1,-5-1-1,3-7 1,2 0 207,2 0 1,3-2 0,0-3 0,2-5-60,5-2 1,-12 0-1,2-5 1,-4 2 42,-3-2 1,-7-2 0,-1-3-317,-8 0 0,-8 8 1,-10 2-1,0 0-623,0 0 0,0 7 0,1-2-2552,-1 4 2995,10 3 0,-8 0 0,8 0 0</inkml:trace>
  <inkml:trace contextRef="#ctx0" brushRef="#br0" timeOffset="1516">2110 807 8042,'-14'-8'-129,"-1"1"1,11-3 0,-1 6 935,10-4 0,7-6 0,9 7 0,1-1-586,0-1 1,2-1 0,3-7 0,4 2-254,3-1 1,-7-4 0,2-2 0,-5 1-45,-2-1 1,-8 7 0,-2 1-91,-2-3 0,-3-2 1,-7-3-56,0 0 0,-9 10 1,-6 5-1,-7 4 213,-7 3 1,5 0 0,-5 3 0,5 1 116,2 4 0,0 9 0,3-3 1,2 6 10,2 1 1,11 3 0,-4 3 0,6 2-71,2-2 1,7 4 0,5-2-1,5 0-307,7 3 1,5-8-1,1 5 1,6-5-1240,5-2 1496,2-10 0,11 7 0,1-7 0</inkml:trace>
  <inkml:trace contextRef="#ctx0" brushRef="#br0" timeOffset="1800">2742 611 7991,'0'21'64,"-7"-6"0,-1-1 291,4 3 1,1 3 0,3 1-162,0 1 1,0 0 0,0 0-12,0 0 1,0-8 528,0 1-715,-10-11 1,8 4 0,-5-16 0,4-6 3,3-5 0,3-3 1,4-2-1,5-3-164,0-2 1,8 0 0,-6 7 0,5 0 11,3 1 1,-7-1 0,-1 2 0,3 6 73,3 7 1,1 4 0,1 3-1,0 3-210,0 4 0,-8 12 1,1 13-1,-1 2-739,-2 4 1026,8 3 0,-8 3 0,10 0 0</inkml:trace>
  <inkml:trace contextRef="#ctx0" brushRef="#br0" timeOffset="2016">3330 415 8094,'-22'-3'247,"0"-4"0,1 5 1,-1-6 147,0 6 1,0 2 0,3 2-1,2 6-299,2 6 1,3 8 0,-5 7 0,5 7-144,3 5 1,1 3-1,8-1 1,3 1-246,4-1 1,8 1 0,11-3 0,6-5-614,1-6 1,11-9 0,7-6 904,-3-8 0,8 5 0,0 0 0</inkml:trace>
  <inkml:trace contextRef="#ctx0" brushRef="#br0" timeOffset="2266">3678 698 7754,'15'-22'0,"-3"0"-274,-2 0 1,-3 1-1,-7-1 870,0 0 1,-10 3 0,-4 4 0,-6 8-326,-1 5 0,6 2 1,0 0-1,-1 0-262,-4 0 0,-2 9 0,3 8 0,5 7-78,6 5 1,-1 0 0,1-4-1,4 1 123,1 3 1,10 0-1,3-7 1,5 0 307,9 0 0,-2-3 1,9-5-1,-2-6 223,0-6 0,7-2 1,-4 0-1,-1-2-174,1-6 1,-3-4 0,-7-12 0,-3-2-391,-5-3 0,3-3 0,-9 5 1,-4-2-317,-1 3 1,-6 9 0,-1 2 0,-6 1-1494,-2 2 0,-3 2 1788,-6 10 0,-1-10 0,0-2 0</inkml:trace>
  <inkml:trace contextRef="#ctx0" brushRef="#br0" timeOffset="3016">4201 589 8426,'-22'-12'428,"8"2"1,-1 10-1,-2 0-257,-2 0 0,-3 10 0,0 4 1,1 6-159,-1 1 0,7 1 0,3 2 0,0 3 89,0 2 0,7 0 0,-2-5 0,4 3-77,3 2 0,3 0 0,4-10 0,8-2-94,4-2 1,3-8 0,0 5 0,-1-2-47,1-5 1,7-13 0,0-6-1,-2-6 152,-3-1 0,-10-11 0,1-4 0,2-5 124,2-3 0,1-2 0,-3-2 0,-5-5-275,-3-3 0,-1 8 0,-8-6 0,0 4-209,0-1 0,0 10 0,-3 12 0,-4 7 129,-8 7 0,-11 6 0,-3 9 1,2 2 211,3 5 0,2 8 1,0 11-1,3 6 112,5 2 0,-3 2 0,9 8 0,1-1 129,-3 1 0,8 2 0,-3 2 0,8 3 13,4-3 1,12-2 0,1-2-1,9-3-21,4-5 0,4-4 0,6-13 0,1-4-194,-1-8 1,8-5-1,0-2 1,-3-5-14,-2-9 0,-5-3 0,-2-19 1,-5-1-37,-2 4 1,-13-9-1,-12 8 1,-2-2-121,2 0 0,-4 9 1,2-2-1,-8 5-254,-4 2 0,-13 10 1,1 5-1,-8 5 230,1 2 1,-6 0-1,3 2 1,3 5 327,2 8 1,2 4 0,0 5-1,0 3 194,0 2 0,10 7 0,3-4 0,1 2-141,1 4 1,0-4-1,9 0 1,6-3-493,6-4 1,13-3-1,2-4 1,-3-3-339,-1-3 0,4-9 1,2 2-1,1-4 122,-1-3 1,-2 0-1,-7 0 1,0 0 197,-1 0 1,1 0 0,0 0 497,0 0 1,-1 0 2361,1 0 884,-10 0-2796,-2 0 0,-10-10 0,0-5-625,0-4 0,10-10 0,7 0 0,9 0-39,11-3 0,6-1 0,5-9 0,6 4-275,1 1 0,11 11 0,9-3 0,0 7-1038,0 8 1,-3 4 0,-9 12 1293,-5 6 0,5 13 0,-7 13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23:36.9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1 110 8129,'10'-22'118,"4"3"0,8 2 301,7 2 1,-2 8-1,9-5 1,3 2-43,2 5 1,2 3 0,-2 2 0,-4 0-99,-8 0 1,2 0 0,-4 2-115,-8 5 0,1 8 0,-13 12-117,-2 2 0,-13 0 0,-6-5 1,-6 5-83,-1 7 1,-1-2 0,-2 2-1,0 1-91,2-3 1,-5-3 0,15-7 0,-2 0 225,-1-2 0,10 5-93,-2-13 0,14-4 0,8-3 0,6-4-400,8-3 1,-2-3-1,9-2 1,1-4-594,-3-3 1,4 4 0,-9-4 984,-2 3 0,-3-8 0,-2 5 0</inkml:trace>
  <inkml:trace contextRef="#ctx0" brushRef="#br0" timeOffset="199">110 284 8226,'0'-15'207,"2"3"352,6 3 1,13-1 0,16 5 0,4-2-115,2 2 1,10-7 0,6 0 0,3 0-839,4 4 0,-8-1 0,-2-1 0,-3 0 393,-5 1 0,-12-8 0,-4 5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23:35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150 109 8216,'-22'-2'345,"1"-5"1,1 2-1,3-7 1426,3 2-984,-1 3 1,5 7-507,10 0 0,13 0 1,16 0-1,9 0-246,11 0 0,9-2 0,12-3 0,5-3-296,2 4 1,3 1 0,10 3 0,2-2-149,2-6 1,-2 6 0,-12-5 0,-8 4-343,-4 3 0,-12 0 0,-8 0 751,-9 0 0,-8-9 0,-9-3 0</inkml:trace>
  <inkml:trace contextRef="#ctx0" brushRef="#br0" timeOffset="717">63 240 8031,'-22'0'601,"0"0"-391,10 0 0,5-2 0,17-3 0,11-2 106,13 2 0,10-5 1,7 3-1,7 0-32,5-3 1,9 5-1,1-7 1,-3 2-70,-2 5 1,-3 3-1,0 2 1,-2 0-98,-5 0 1,-12 2 0,-14 6 0,-6 4-20,-6 0 1,-13 7-1,-2-4 1,-10 4-56,-9 3 0,-8 7 0,-10 0 0,-9 0-40,-7 2 1,-5-4 0,2 9 0,-7 1-162,-5-3 1,0 4-1,2-6 1,6-1-117,2 1 1,4 4 0,10-7 0,8-2-99,7-3 0,7-10 400,17 1 1,17-10 0,7 2 0,10-5 120,12-2 1,7 0 0,12-2 0,1-3-14,-1-2 1,8-3-1,2 5 1,2-2-48,5 2 0,-7 0 1,-2 1-1,-8-4-355,-7 3 1,0-4-1,-12 1 1,-7 4-2341,-5 1 918,-15 3 1687,-9 0 0,-29 10 0,-6 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23:39.7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632 479 8115,'0'-31'-68,"0"7"1,-2-5 0,-3 4 547,-2 4 0,-10 1 0,5 3 0,-5 5 10,-5 3 1,5 1 0,-14 8 0,-1 3-93,-4 4 0,2 5 1,-2 12-1,0 3-34,2 2 0,-7 12 0,7 0 1,-3 10-245,1 5 1,10-5 0,-1 4 0,8 1-223,4 0 0,10-8 1,-2 0-1,7-9-392,7-10 0,5-5 1,12-4-1,6-6 122,6-7 0,-2-7 0,0-7 1,-1-7 219,1-6 0,-7-2 1,2 1-1,-5-4 38,-2-4 0,0 5 0,-1-5 0,1 3-88,0-3 0,-10 4 0,-2-4 307,-1 5 52,-6 2 1,7 13 0,-10 11 0,-3 17 262,-4 15 1,2 10 0,-7 7 0,0 7 37,0 5 0,7 4 1,-5 4-1,3 4-510,0 2 0,-1 3 0,8 5 0,0-8-533,0-12 1,3-11-1,4-18 1,5-7-864,0-5 0,8-14-422,-6-10 1870,-4-10 0,0-12 0,-10 1 0</inkml:trace>
  <inkml:trace contextRef="#ctx0" brushRef="#br0" timeOffset="198">1 1133 7848,'2'-12'1949,"6"4"-1634,6 6 0,8 2 1,7-3-1,7-1-311,5-4 0,10 1 1,2 7-1,3 0-570,5 0 0,-8-7 1,0 0-1,-2-1 566,0-1 0,-1-3 0,-6-10 0</inkml:trace>
  <inkml:trace contextRef="#ctx0" brushRef="#br0" timeOffset="466">1177 131 7956,'-15'-10'-102,"1"-4"0,7 2 0,-8 0 595,-2 2 0,5 3 0,-2 9 0,-1 5-98,3 8 0,-7 11 0,4 8 1,-4 5-28,-3 7 1,-2 14 0,-3 3-1,-2 10-119,2 4 1,3 11 0,5 8 0,10-46-1,1 0-116,0 2 0,1 0 0,3 44 0,-4-4 0,8-12-377,8-15 1,4-9 0,9-17 0,4-8-772,4-9 1,-3-15 0,11-2 1014,1-10 0,3-7 0,3-10 0</inkml:trace>
  <inkml:trace contextRef="#ctx0" brushRef="#br0" timeOffset="917">1438 458 8232,'0'-22'0,"0"0"0,0 0 75,0 0 1,3 1 0,1-1-1,6 0 527,2 0 0,3 8 0,7-1 0,-1 1-69,1 2 0,0 0 0,2 7 0,3-2-348,2 2 0,0 5 0,-7 5 0,-1 4-170,1 3 1,-7 5-1,-3 10 1,-3 4-78,-4 3 0,-2 10 1,-6 9-1,-4 3-423,-8 4 0,-4 3 0,-3 0 1,-2-5 59,-5-7 1,5 2 0,-5-5 0,5-6 274,2-11 1,2-7 0,4-4-1,3-3 42,4-3 1,2-12-83,7-2 1,7-2 0,2-12 0,4-3-954,3-3 1143,4-2 0,2 1 0,-1-1 0</inkml:trace>
  <inkml:trace contextRef="#ctx0" brushRef="#br0" timeOffset="1115">1395 675 10257,'14'-7'299,"1"0"0,-8 0 1,7 7-1,3 0-313,3 0 0,2 0 0,2 0 0,2 0-483,3 0 0,8 0 0,-8-3 1,0-2 496,2-2 0,-7-10 0,8 5 0</inkml:trace>
  <inkml:trace contextRef="#ctx0" brushRef="#br0" timeOffset="1350">2070 0 8224,'0'22'187,"0"0"0,0 0 1,-3 2 375,-4 5 1,5 5-1,-6 9 1,6 3-6,2 5 1,0 5-1,0 9 1,0 0-495,0 1 0,0-8 0,0-3 0,0-1-637,0-6 1,0-2 0,0-5 0,0-5-1992,0-7 2564,0 5 0,0-9 0,0 6 0</inkml:trace>
  <inkml:trace contextRef="#ctx0" brushRef="#br0" timeOffset="1616">1482 1002 10186,'22'0'850,"-1"0"1,1 0-538,0 0 0,2 0 1,3 2-1,4 3-632,3 3 1,-7 1 0,4-4 0,-2 2 318,0-2 0,0 7 0,-7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23:43.481"/>
    </inkml:context>
    <inkml:brush xml:id="br0">
      <inkml:brushProperty name="width" value="0.11429" units="cm"/>
      <inkml:brushProperty name="height" value="0.11429" units="cm"/>
      <inkml:brushProperty name="color" value="#004F8B"/>
    </inkml:brush>
    <inkml:brush xml:id="br1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327 912 10155,'-15'0'873,"1"0"0,-1 10 0,-7 7-522,1 10 1,6-3 0,1 7 0,-1 1-131,3 4 1,-7 8 0,4 4 0,-2 3-296,3-3 0,-3-2 0,9-5 0,4-2-1704,1-3 0,3-9-1221,0 2 2988,0-15 0,-10-4 0,-2-10 0</inkml:trace>
  <inkml:trace contextRef="#ctx0" brushRef="#br1" timeOffset="215">0 956 8522,'12'-2'743,"-5"-6"1,5 8-279,3 0 1,-3 5 0,0 14 0,0 6-224,0-1 0,0 7 0,5 1 0,-2 2-110,2 4 0,2 3 0,3 3 1,0 0-637,0-1 1,-1 6 0,1-3 0,0-8-676,0-4 1,-1-5-1,1-10 1179,0-4 0,-10 4 0,-2-7 0</inkml:trace>
  <inkml:trace contextRef="#ctx0" brushRef="#br1" timeOffset="432">479 324 8383,'12'10'-9,"-2"-5"0,-8 9 0,3 3 440,2 3 1,10 11-1,-2 8 1,4 9 184,3 10 1,0 5-1,0 5 1,-3 2-323,-5 3 1,3 9-1,-9-2 1,-4 5-450,-1 2 1,-6-7 0,-4-3 0,-5-4-28,0-11 1,-5 1 181,10-12 0,-10 0 0,5-7 0</inkml:trace>
  <inkml:trace contextRef="#ctx0" brushRef="#br1" timeOffset="800">1089 1435 8305,'0'-22'0,"0"-2"0,0-3 356,0-2 0,0-2 0,2 2 0,6-7 126,6-6 0,5-11 1,6-5-1,1-5-304,3-2 1,10-5 0,-5-5-1,2-7-186,0-1 0,-9 1 0,2-3 1,-7 3-401,-8 2 0,-4 12 1,-10 3-1,0 12 25,0 7 0,0 12 0,-2 7 0,-6 10 306,-6 10 0,2 10 1,-3 9-1,-2 14 430,-2 13 0,-3 2 1,0 20-1,1 4 193,-1 5 1,0 12 0,3-2 0,2 5-63,2 2 1,10-7-1,-2 0 1,5 2-509,2 3 0,0-8 0,2-4 1,5-8-806,8-7 0,14-7 0,7-15 0,3-9-278,-3-10 1,5-8-1,-4-9 1107,4 0 0,2-19 0,1-5 0</inkml:trace>
  <inkml:trace contextRef="#ctx0" brushRef="#br1" timeOffset="1067">1807 847 8305,'-2'12'157,"-3"-2"1,-4-3 143,-4 0 1,6 10 0,-7-2 0,-1 4 15,3 3 0,-7 7 0,7 2 0,-1 3-131,6 5 1,5-8-1,2-1 1,0-6 69,0-3 1,9-8 0,6-6 0,7-5-49,7-2 0,-3-12 0,8-7 0,-2-10-161,-6-5 1,6-2-1,-3-6 1,-5 4-224,-7 1 1,-7 4-1,-10-6 1,0 5-70,0 3 1,0 2 0,-3 7 0,-4 0-204,-8 0 0,-11 10 1,-3 5-1,0 4-188,-3 3 0,8 10 0,-5 5 0,5 4 636,2 3 0,-9 9 0,-3 3 0</inkml:trace>
  <inkml:trace contextRef="#ctx0" brushRef="#br1" timeOffset="1516">2287 760 8305,'-3'-22'-1343,"-2"0"2072,-2 1 0,-7 6 1,4 3-1,-2 2-186,-5 5 1,-3 3 0,-1 2 0,-1 2-169,0 6 1,0-3-1,1 9 1,1 3-211,6 2 1,-3 3-1,9 0 1,4 2-279,1 5 0,6-5 0,4 5 0,7-4-65,6-4 1,2 4-1,-1 1 1,4 3 18,4-2 0,-5 7 1,5 0-1,-5 2 134,-2 0 0,-10 3 1,-5 9-1,-4 6 150,-3 1 0,-20 3 1,-9 8-1,-12-4 256,-10-3 1,-4 1-1,-11-12 1,1-6-73,0-11 1,9-9-196,5-8 0,5-6-4,3-16 0,18-9 1,11-16-1,9-11-100,5-2 0,19-7 0,10 0 0,13-1-98,8 1 0,6 0 1,9 4-1,3-4 124,5-2 0,4 9 1,-33 22-1,2 2 0,0 3 1,2 1-247,2 2 0,2 1 0,1 0 1,0 1-1,0 3 0,1 2 1,-3 1-1,-1 2-480,45-1 0,-16 4 1,-8 3-1,-11 0 690,-9 0 0,-5 0 0,-3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23:46.6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196 669 8789,'-7'14'269,"0"1"0,-1-6 0,8 11 0,0 4 23,0 0 1,0 7-1,0 1 1,0 2-139,0 4 1,0 13-1,0 7 1,0 3-188,0-3 0,8 5 1,-1-8-1,-2 1-727,-3-5 1,5-5 0,1-5-1620,-4-5 2379,-1-14 0,6-22 0,4-12 0</inkml:trace>
  <inkml:trace contextRef="#ctx0" brushRef="#br0" timeOffset="252">152 473 8867,'15'-20'0,"0"3"289,1 3 1,4 9 0,2-2 0,-1 7 16,1 7 0,7 5 1,3 10-1,-1 0 182,1-1 0,-3 8 1,-8 3-1,1-1-299,0 1 1,-10 4-1,-2-5 1,-3 1-209,0-1 1,-9 8 0,-13-5-1,-7 2-251,-7 1 0,-4-8 1,-11 4-1,0-1-270,1-5 1,-8-3 0,0-5 0,5-4 11,8-8 0,-1-5 0,10-2 0,5-5-1037,7-9 1565,7-1 0,10-35 0,0 4 0</inkml:trace>
  <inkml:trace contextRef="#ctx0" brushRef="#br0" timeOffset="535">1154 124 8407,'7'-24'0,"1"-3"-19,-3-2 1,-3 7 259,-2 8 1,-10 9 0,-4 3 0,-6 11 196,-1 13 1,-4 14 0,-4 3 0,-4 12-69,-1 14 1,0 3-1,7 12 1,-2 2 54,3 3 1,4 9 0,7 1 0,8-3-185,5-3 1,4-4 0,8-5-1,11-10-601,13-10 1,10-16-1,7-18 1,4-6-699,1-6 0,12-9 1058,-10 2 0,10-14 0,-13-5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23:49.0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371 958 8318,'-2'-12'220,"-6"5"0,3 5 1,-7 4 377,3 5 1,-1 5 0,5 10 0,-5 2-377,-2 5 0,5-4 0,-5 6 0,0 1-388,0 4 1,5-2 0,-8 2 0,-2 0-321,-2-2 1,4 5-1,1-10 1,-3-2 485,-3-3 0,-1-3 0,-1 1 0</inkml:trace>
  <inkml:trace contextRef="#ctx0" brushRef="#br0" timeOffset="216">1 893 8365,'0'-22'983,"2"10"-601,5 5 1,6 5-1,8 4 1,1 5 76,0 8 1,0 4-1,2 5 1,2 3-194,3 2 1,8 7 0,-6-4 0,1-1-391,-1 1 0,1 4 0,-6-5 0,3 3-599,-2 5 0,-5-8 1,-5 1-1,-3-3 723,3 0 0,2 0 0,3-7 0</inkml:trace>
  <inkml:trace contextRef="#ctx0" brushRef="#br0" timeOffset="484">785 370 8273,'0'22'116,"0"0"0,0 0 1,0 2-1,0 3 422,0 2 0,0 9 1,0 1-1,2 7-44,5 5 1,-4 12 0,6 0 0,-1 7-426,-1 0 0,3-2 0,-5-1 1,2 4-158,-2 1 1,-3 1-1,-2-10 1,0-3-869,0-2 1,7-12 0,1-2 955,-4-13 0,8-7 0,1-2 0</inkml:trace>
  <inkml:trace contextRef="#ctx0" brushRef="#br0" timeOffset="851">1133 980 8273,'0'-22'-254,"0"1"0,3-1 356,4 0 1,-2 0 0,9 1 635,3-1 1,2 2 0,3 3 0,0 5-182,0 3 1,0 1-1,-1 8 1,1 0-175,0 0 0,-8 0 0,1 3 0,-1 4-162,-1 8 1,3 4-1,-8 5 1,-3 3-104,-3 2 0,-2 7 1,0-4-1,0-1-167,0 0 0,-2 8 0,-6-3 0,-6 6-145,-6 1 0,3 1 1,1-1-1,-6 1-38,-2-1 1,11-1 0,-8-4 0,4-4 150,5-2 1,0-3 0,7-8 11,-3 1 1,4-10-1,11-4 1,7-6-156,6-2 1,4 0 0,3-2-1,4-6-326,3-6 1,2-6 0,8 1 0,-3 2-536,-5 3 1,3-1 1084,-10-7 0,0 0 0,-7 1 0</inkml:trace>
  <inkml:trace contextRef="#ctx0" brushRef="#br0" timeOffset="1049">1264 1111 7650,'-22'0'-1635,"0"-3"1518,0-4 1,3 2 1136,5-9 0,6 9 225,16-2 0,6 4 0,13 3 1,2 0-1029,-3 0 0,1 0 1,0 0-1,4 0-413,3 0 0,-5 0 1,7 3-1,1 2-456,-4 2 652,-1 0 0,-1-7 0,3 0 0</inkml:trace>
  <inkml:trace contextRef="#ctx0" brushRef="#br0" timeOffset="1367">2091 0 8366,'12'22'504,"-4"0"0,-4 4-20,4 11 0,-6 4 0,5 24 1,-4 13-175,-3 11 0,0-39 0,0 2 0,0 5 0,0 2 0,0 2 0,0 1-43,0 2 1,0 1-1,-2 0 1,-1 0-1,-2 0 1,-2-2 0,-4-1-1,-2-3-128,-3-3 0,0-3 0,2-2 1,-1-3-1,-19 37 0,3-7-325,4-13 0,3-12 0,2-17 0,1-7-2136,-1-4 2322,0-4 0,0 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45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0 259 11539,'0'22'218,"0"0"0,0 4 0,0 8-65,0 10 1,3 11 0,2 1 0,4 4-281,3 8 0,3 5 1,4-3-1,-2 5-186,-2 2 1,-10-9 0,2 0 0,-5-10 152,-2-5 0,0-12 510,0-12 1,0-26 0,0-18 0,3-16 520,4-10 1,-2-15-1,9-7 1,3-10-414,3-4 0,4-3 0,2-5 0,3 3-604,-2 2 1,7 8 0,2-6 0,3 6-227,-3 9 0,3 10 1,-10 14-1,-2 5-2729,-3 3 3101,-2 11 0,-1 20 0,1 12 0</inkml:trace>
  <inkml:trace contextRef="#ctx0" brushRef="#br0" timeOffset="400">806 869 8089,'0'-22'181,"0"0"1,-7 8 0,-3 2-1,0-1 752,1 1 1,-8 8-1,2-1-543,-4 10 1,-3 7 0,0 9-1,1 4-257,-1 4 1,0 4-1,3 9 1,2-4-340,2-1 1,8-3 0,-5 4-1,2-4-341,5-2 1,3-3-1,2-8 1,2-1 29,6-6 0,4-4 0,10-13 495,-1-4 0,1-5 0,-3-10 1,-2 1 206,-2-1 0,-3-2 0,5-3 1,-3-2 153,3 2 1,-7 10 0,0 5 0,-3 0 774,0 0 0,3 7-940,-3-2 0,-4 7 0,6 7 1,-1 8-587,-1 4 0,2 3 1,-4 0-1,5 2-562,2 5 1,-5-5 973,8 5 0,-1-5 0,8-2 0</inkml:trace>
  <inkml:trace contextRef="#ctx0" brushRef="#br0" timeOffset="766">1046 1152 7764,'0'22'-228,"0"-8"0,0 1 486,0 2 0,2-1 0,3 1 1795,2-2-1697,0-1 1,-7 3-272,0-9 1,0-3 0,0-20-1,0-2-120,0-2 1,3-10 0,2 0 0,2 0-136,-2-3 1,7 1 0,0-8 0,2 5-313,1 3 0,-3 2 0,5 7 0,-5 0-312,-2 0 1,7 3 840,-3 4 1,6 8 0,1 17 245,1 12 0,-7 2 1,-3 12-1,0 0 23,0-2 1,-5 7-1,5-7 1,0 3-263,0-1 0,-7-10 0,5 3 1,-3-4-55,1-4 0,-1 1 0,-7 0 0</inkml:trace>
  <inkml:trace contextRef="#ctx0" brushRef="#br0" timeOffset="933">1438 738 8091,'-3'-22'1022,"-4"1"0,2 6 822,-9 0-4038,9 11 2194,-5-6 0,0 10 0,-2 0 0</inkml:trace>
  <inkml:trace contextRef="#ctx0" brushRef="#br0" timeOffset="1250">1873 978 8077,'-10'-22'1062,"6"7"1,-11 3-150,-2 3 1,-2 1 0,-3 8 0,0 3-702,0 4 0,-7 5 1,0 10-1,5 2-487,7 5 1,-2-5-1,7 8 1,0-3-413,4 0 0,6 0 0,2-7 0,0-1-2,0 1 1,10-10-1,4-5 1,6-4 504,1-3 0,1-3 1,0-1-1,0-6 668,-1-2 0,1 5 0,0-5 0,0-1 551,0 1 1,-1 7 0,1-2-871,0 5 0,0 2 1,-1 0-1,-1 2-1123,-6 5 0,10-2 958,-9 10 0,19-1 0,-10 8 0</inkml:trace>
  <inkml:trace contextRef="#ctx0" brushRef="#br0" timeOffset="1483">2265 237 8077,'12'-9'848,"0"18"1,-7 6 0,2 16-546,-2 10 0,5 13 1,0 4-1,-1 5-234,1 2 1,4 10 0,-4 5-1,0 4-213,-1 3 1,-1-7 0,-8 0 0,0-2-1199,0-8 0,0-10 1342,0-23 0,-10-16 0,-2-11 0</inkml:trace>
  <inkml:trace contextRef="#ctx0" brushRef="#br0" timeOffset="1750">1938 520 8077,'22'15'0,"0"-3"306,0-2 1,2-3 0,3-5 0,4 3 289,3 2 1,9 3 0,11-5 0,1 5-381,6 2 1,2 2 0,0 8 0,-5 2-120,-7 5 0,-1-2 0,-4 7 0,-7-3-107,-5-4 1,-15-1 0,-11 1 0,-6 2-633,-2-2 1,0-3 0,-2-2 0,-6-1 641,-6 1 0,-6 10 0,-1 1 0</inkml:trace>
  <inkml:trace contextRef="#ctx0" brushRef="#br0" timeOffset="1916">2831 695 8077,'-19'-42'85,"2"4"1,5 4 369,2 2 0,3 3 1,7 8-419,0-1-2211,0 0 2174,0 10 0,10 12 0,2 12 0</inkml:trace>
  <inkml:trace contextRef="#ctx0" brushRef="#br0" timeOffset="2466">3223 651 8073,'-14'0'-17,"-1"0"1,-2 0 178,-2 0 0,-3 0 1,0 0-1,3 2 285,4 6 0,-4 11 0,7 12 0,-2 1-593,-1-1 0,10 8 0,-2-5 0,7 0-247,7-5 0,5 2 1,10-2-1,0-4 285,0-9 0,7-6 1,0-10-1,-3 0 219,-2 0 0,-2 0 0,0-2 0,-3-6 223,-4-6 1,-3-5 0,-7-3 300,2 0 0,0 0 0,-7 0-97,0 1-1079,0 9 1,0 4 302,0 16 0,0-4 0,0 11 0,0 2-11,0 2 0,0 3 1,0 0-1,0 0 111,0-1 1,0 1-1,-2 0 562,-5 0-195,4-1 0,-6-11 0,9-10 22,0-12 1,0-7-1,0-3 1,0-2-46,0-5 1,7 4 0,2-4 21,4 5 1,1 2 0,8 3-107,0 5 0,-8 4 1,1 12-1,2 3-202,2 2 1,-4 18 0,-1-1 0,1 5-165,-3 2 1,7 6 0,-7-6 0,3 1 243,-1-1 0,1 8 0,6-5 0</inkml:trace>
  <inkml:trace contextRef="#ctx0" brushRef="#br0" timeOffset="2750">3855 825 7974,'-24'-22'409,"-5"1"1,4 1 0,-4 6-1,5 6 456,2 6 1,3 4 0,4 6 0,6 6-1127,-1 6 1,8 1 0,-6 1-1,6 0-351,2 0 0,0-1 1,2 1 140,6 0 1,4-3 0,10-4-1,-1-8 14,1-4 0,2 4 0,3 0 0,2-2 457,-2-3 0,-3-2 0,-2 0 0,-1 0 0,1 0 0,0-9 0,0-3 0</inkml:trace>
  <inkml:trace contextRef="#ctx0" brushRef="#br0" timeOffset="3050">3985 1021 7974,'15'15'-692,"-1"-3"1113,3-3 1,3 8 200,2-2 1,-1-3 0,1 0 0,0-2-432,0-5 0,-5-3 1,2-2-1,5 0-99,0 0 0,0-10 1,1-4-1,1-8-98,3-7 1,0-5-1,-4-9 1,1-1 39,3 0 1,8-1-1,-8-6 1,-3-7-31,-2-5 0,-4-3 0,-6-1 0,-7-6-19,-4-7 0,-6 5 0,-4 3 0,-7 6-41,-6 8 1,-9 7 0,0 18 0,0 11 263,-2 12 1,7 20 0,-8 14 0,3 17 251,0 15 1,2 9 0,11 8-1,3 9-188,4 10 0,4-40 0,2 2 0,3 4 0,0 0 0,1-1 0,1-2-187,0-3 1,3 0 0,5 0 0,4 0 0,6-4 0,4-2 0,3 0 0,4-2-347,3-2 0,2-2 0,3-6 0,2-5 0,5-5 0,2-5 0,2-2 0,0-2 261,-1-2 0,1-2 0,7-4 0,2-2 0,-3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8:20.9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209 109 8108,'0'-21'764,"0"-1"0,0 0 436,0 0 279,0 10-1004,0 2 0,-8 27 0,1 5-80,2 2 0,3 8 0,-1-1 0,-2 3-160,-2 5 0,0 4 0,5 8 1,-3 7-135,-3 5 1,1 2 0,7 3 0,0 2-245,0 3 1,3 2-1,1-7 1,6-3-23,2-9 1,3-10-1,9-10 1,3-9 79,2-10 1,9-1 0,-4-11-1,2-5-134,1-5 1,-1-11-1,8 1 1,-3-4-387,-5-3 1,-2 0-1,-7 0 1,2 1-198,-3-1 0,-2 0 0,-4 0 0,-3 3 802,-3 4 0,-9-4 0,5 7 0</inkml:trace>
  <inkml:trace contextRef="#ctx0" brushRef="#br0" timeOffset="250">100 327 8108,'-10'-22'796,"-5"0"0,6 8 0,2-1-262,4-1 0,3 3 0,3-1-256,4-3 1,7-2 0,13-1-1,4 3-261,3 3 1,-2-1 0,9-4 0,5 2-552,0 2 0,0 8 0,-3-7 0,3-1-206,5 3 0,-7 2 0,-1 10 0,-11 0-910,-8 0 1650,-2 0 0,-1 10 0,1 2 0</inkml:trace>
  <inkml:trace contextRef="#ctx0" brushRef="#br0" timeOffset="450">56 501 8108,'-10'34'-601,"-4"-5"0,2-12 2371,-3-2-1315,10-11 0,5 4 1,15-16-1,7-4-223,7 0 1,-3-5 0,11 8 0,1-3-273,4-5 1,-6 7-1,0 0 1,5 3-263,8 0 0,-3-3 0,2 5 0,-7-2-1582,-5 2 1884,1 3 0,6 2 0,1 0 0</inkml:trace>
  <inkml:trace contextRef="#ctx0" brushRef="#br0" timeOffset="933">1363 349 8342,'12'-22'1324,"7"0"1,-16 13 0,1 9-1016,-8 12 1,-1 2 0,-7 6 0,0 6-165,-1 6 0,-1-3 0,-8 7 0,3 0-344,4-2 0,-4 7 0,4-4 0,-2 1-467,3-1 0,-5 1 0,6-6 0,-1-1 23,-1 1 1,8-3-1,-5-8 1,0-1 81,0-6 0,5-4 0,-5-12 411,2-6 0,0-4 0,5-10 1,-4-2 149,-3-5 0,7-5 0,-5-7 0,3 3 15,0 1 1,-1 1 0,8-8-1,0 3 77,0 5 0,0-3 1,0 10-1,0 3 309,0 1 0,3 4 1,4 1-70,7 6 1,3 6 0,3 13 0,-1 5 180,5 2 0,3 10 0,-5 9 0,-1 1-86,1-1 1,7 8 0,0-3 0,0 8-473,3 7 1,-8-5 0,7 4-1,-2-4-486,1-2 0,6 7 0,-5-3 0,1-4 531,-1-6 0,8 8 0,-5 10 0</inkml:trace>
  <inkml:trace contextRef="#ctx0" brushRef="#br0" timeOffset="1301">1929 567 8079,'-3'-15'1142,"-4"3"-355,-7 2 0,2 3 0,-3 7 0,-2 0-288,-2 0 1,-3 0 0,0 0 0,3 2-310,4 6 1,-4 4-1,7 12 1,-3 3-435,1 2 1,9 7 0,-2-5 0,4 1-371,3-1 0,0 6 0,3-8 0,2-3-280,2-2 1,10-4 0,-3-3 605,6-3 0,1-11 0,1-3 0,-2-15 216,-6-11 0,5-1 0,-6-7 0,1 3 136,1 4 1,-11-4 0,6 2 0,-3 2 1047,1 3 1,-1 9 387,-7 1 1,0 11-1068,0 3 0,0 12 1,0 15-1,0 4-273,0 3 1,7-5-1,3 8 1,-1-1-528,1-2 1,7 4 0,-5-6 0,3-1-1371,-1 1 0,1-6 1737,7-11 0,-1 14 0,1-5 0</inkml:trace>
  <inkml:trace contextRef="#ctx0" brushRef="#br0" timeOffset="1998">2234 1046 7899,'0'21'198,"-3"-6"723,-4-1-646,5-9 0,-8 3 0,10-16-192,0-6 0,0-6 0,0-4 0,0-2-72,0-3 0,0-10 0,0 3 1,2-6-68,6-1 0,-6 2 0,8 4 0,-3 6 203,0 0 1,1 14-1,-6-5 25,5 2 1,5 13-1,8 7 83,-6 12 0,6 15 1,-8 4-1,2 3-127,1 5 0,-8 2 0,7 3 0,1-1-138,-3 1 1,0-8 0,-7-2 0,2-3-2,-2-4 0,-3-3 323,-2-2 0,0-12-185,0-10 0,0-12 1,0-17-1,0-5-90,0 0 0,0-15 0,0 6 0,3-1-39,4 6 1,-2-4-1,10 6 1,1-3-41,4 3 0,-6 5 0,1 9 0,2 3-2,2 4 0,3 5 0,0 10 0,-1 0-3,1 0 0,0 10 0,0 5 0,0 6 41,-1 8 0,-9-4 1,-2 4-1,-3-5-32,1-2 1,-1 7-1,-7 0 1,0-3-183,0-2 1,0-2-1,0 0-91,0 0 0,-3-8 316,-4 1 1,-2-13-1,-8-2 83,2-12 1,10-7 0,-2-5-1,5-3 1,2-2 1,0-7 0,0 7-1,2 0-4,5-3 1,3 8 0,7-5 0,-3 7 10,3 8 0,-5-3 0,3 9 0,2 4 3,2 1 0,3 13 0,0 4 1,0 8-395,-1 7 1,-1 5 0,-3 10-1,-5-1-767,-3 1 0,8-3 1062,-2-5 0,4 15 0,3-5 0</inkml:trace>
  <inkml:trace contextRef="#ctx0" brushRef="#br0" timeOffset="2315">3170 567 8020,'3'19'49,"4"-5"0,-5 6 0,5-6 316,-4 6 0,4 1 0,0 1 0,1 2 229,1 5 1,-4 5-1,10 12 1,-1 5-53,-2 7 1,8 8 0,-6 9 0,6 9-482,1 8 1,-6 5 0,-3-5 0,-2 2-524,-6-2 1,-1 3 0,-3-8-1,0-12-276,0-12 1,0-20 0,-3-14 0,-4-7-2127,-7-8 2864,4-14 0,-19-31 0,5-15 0</inkml:trace>
  <inkml:trace contextRef="#ctx0" brushRef="#br0" timeOffset="2550">3127 567 7979,'21'-29'-326,"1"0"1,0 2 320,0 3 0,-1 4 0,1 3 0,0 5 980,0 3 0,7 1 0,2 8 0,1 0-462,-1 0 1,5 10 0,-4 5 0,-1 4-158,1 3 1,-10-1 0,-8 1 0,1 0-171,-3 0 0,-3 7 1,-9 0-1,0-3-232,0-1 1,-9-1 0,-6 3 0,-7 2-752,-7-3 1,3-2 0,-10-2-1,-3 0-157,-2 0 0,0-3 0,2-4 1,5-8 199,2-5 0,-4-4 754,7-5 0,-10-15 0,6-12 0</inkml:trace>
  <inkml:trace contextRef="#ctx0" brushRef="#br0" timeOffset="2967">3388 88 7979,'22'-8'0,"-1"1"-479,1 2 1,0 3 0,0 2 681,0 0 1,-8 9-1,-2 6 1,0 7 7,0 7 0,-7 12 0,5 12 0,-3 3-77,0 4 1,8 6 0,-5 4 0,-1 2 15,1-2 0,7 3 0,-3-5 1,6-8 124,2-4 0,-1-5 0,1-10 0,0-5-49,0-7 0,2-12 0,2-5 1,3-2-38,-2-5 0,-3-5 0,-2-7 0,0-8-30,0-4 0,-3-10 0,-2-3 0,-3-2-100,3-4 1,-5-4-1,1-1 1,-4-1-127,-4 1 1,-3-1 0,-2 1-1,0-1-37,0 1 0,0 1 0,0 6 0,0 7 347,0 5 1,-2 12 116,-5 5 1,2 7-1,-10 7 1,1 10 118,2 9 0,0 8 0,7 10 0,-2-1-50,2 1 1,2 7 0,3 0-1,3-5-275,4-8 1,5 1 0,10-10 0,2-2-211,5-3 1,5-5 0,10-4 0,-1-8-832,1-5 0,-1-4 1,1-8-1,-1-9-1983,1-8 2870,-1-11 0,1-6 0,0-12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8:26.9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 11186,'-10'0'-752,"10"0"752,10 0 0,11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8:27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110 109 8317,'-22'-7'518,"0"0"1,8-8 0,2 6-795,2-4 1,3 6 275,7-7 0,-10-1 0,-2-7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8:33.6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348 153 7574,'-21'12'851,"-1"8"0,-2-6 0,-3 6-335,-2 1 0,-2 8 0,4 3 0,-4 2-107,-3 4 1,7 11 0,-2 2-1,7-1-398,8 4 0,4-8 1,10 5-1,0-6-486,0-1 0,5-13 0,7-6 0,10-11-360,2-4 0,10-3 1,0-7-1,2-2 265,0-6 0,-2-4 0,5-12 0,-3-2 570,3-3 0,-5-10 0,0 5 0,-3-2 0,-4-1 0,-3-4 0,-2-5 0,-3 5 35,-4 0 1,-6 10-1,-9 1 465,0 6 0,-2 5 1,-5 4-1,-8 11 194,-4 8 0,-6 11 1,-1 12-1,-3 4-307,2 3 1,3 2 0,2 10 0,0 0-346,1-2 0,9 4 1,4-14-1,6 2-130,2 1 0,0-11 1,5 1-1,7-8 25,10-4 0,7-11 1,0 1-1,5-10 100,-1-9 0,9-5 0,-9-6 1,1-4-13,-5-7 0,-4-3 0,-6 1 0,-2 1-121,-3-1 1,-9-1 0,2 0 0,-4 5-148,-3 3 0,-7-5 1,-3 9-1,-2 5-411,-5 5 1,5 10-754,-3-8 1,3 13 1406,-2 2 0,-6 10 0,8 12 0</inkml:trace>
  <inkml:trace contextRef="#ctx0" brushRef="#br0" timeOffset="218">849 393 8037,'22'0'1209,"-7"0"-647,-1 0 1,-7 7-1,5 3-120,-2 2 1,0 2 0,-5 8 0,2 0-271,-2 0 1,4-1-1,1 1 1,0 0-546,-1 0 0,6 0 1,-5-1-1,2-1 373,5-6 0,2 6 0,3-8 0</inkml:trace>
  <inkml:trace contextRef="#ctx0" brushRef="#br0" timeOffset="369">958 88 8436,'-9'-12'1018,"-4"-7"-1270,1 6 252,3 1 0,18-7 0,3 7 0</inkml:trace>
  <inkml:trace contextRef="#ctx0" brushRef="#br0" timeOffset="718">1285 502 8037,'7'36'0,"0"-2"0,-2-3 33,-2-4 0,-3 4 0,0-2 0,0-2 328,0-3 0,0-2 1,-3-3 251,-4-4 1,2-5-434,-9-10 0,9-10 1,-3-5-1,4-4-102,-4-3 0,6-7 1,-5-2-1,4-3-61,3-5 1,3 0-1,2 3 1,4 7-118,3 5 0,-4-3 0,4 3 0,0 5 173,0-1 0,2 8 0,8 0-3,0 3 0,0 1 0,0 11 0,-1 4-81,1 7 1,0 8 0,0 5-1,-1 2-276,1-2 1,-2-1 0,-4 1 0,-1 2-545,2-3 0,-5-1 0,3-4 1,-1 1 830,-2 0 0,8 0 0,-8-1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2:59.7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218 196 8176,'2'12'0,"3"-2"129,2 0 0,1-5 1,-8 9-1,0 3 52,0 2 1,0 10 0,0 3-1,0 2 12,0 5 1,2 9-1,3 5 1,2 3-144,-2 4 0,5 10 1,-3 8-1,0 2-277,3 2 1,-8-2 0,6-17 0,-6-5-823,-2-7 0,0-8 1049,0-7 0,-10-14 0,-2-12 0</inkml:trace>
  <inkml:trace contextRef="#ctx0" brushRef="#br0" timeOffset="317">0 153 6894,'22'-29'0,"-3"0"208,-4 2 0,11 5 0,-4 5 0,2 5 51,1 3 0,4 1 0,4 8 0,6 5 74,7 10 0,3 2 1,-3 19-1,2 5 64,3 7 1,7 8 0,-7 12 0,-3 2-144,-2 3 1,-5 9-1,-5 0 1,-9 10-102,-17-41 1,-3 0 0,3 45-1,-15-1 1,-10-10-21,-14-13 0,-2-2 0,-5-21 0,-6-8-183,-6-10 0,2-14 0,-7-5 0,2-2-543,0-5 0,0-3 1,8-2-1,2 0-202,4 0 1,-4-7 0,7-3 0,0 1-126,5-1 1,13 0 919,1 3 0,10-5 0,-5-10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8:30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132 349 7984,'0'-36'237,"0"0"0,-3 9 0,-2-2 1,-2 5 271,2 2 0,3 0 582,2 0-881,0 10 0,0 12 0,0 17 0,0 10 22,0 9 0,0 15 0,0 7 0,0 5-120,0 2 0,0 8 0,0-1 0,0 1-235,0 2 0,0-14 0,0 4 0,-3-5-37,-4-4 1,5-3-1,-8-12 1,3-4 32,-1-8 0,-6-17 8,7-12 0,-1-10 0,8-14 1,0-5-244,0-7 0,10-6 1,5-1-1,4 2 86,3 4 1,0 6-1,-1 9 1,3 3 245,6 4 0,-6-2 0,5 10 1,-5 2 106,-2 3 1,-1 12-1,1 4 1,0 5 136,0 3 1,-8 2-1,1 3 1,-1 2 132,-2-2 1,-2 4-1,-10-2 1,0-2-163,0-3 1,-2-2 0,-6 0 0,-6-3-172,-5-5 1,-10 3 0,-3-7-1,-2 0-134,-4-1 0,4-1 1,0-8-1,0 0-254,0 0 1,7 0 0,-2 0 0,5 0-1941,2 0 2314,1 0 0,9 0 0,2 0 0</inkml:trace>
  <inkml:trace contextRef="#ctx0" brushRef="#br0" timeOffset="249">785 785 7294,'14'-12'832,"1"4"0,-10 16 1,2 9-1,-5 7-279,-2 5 0,8 9 0,-1-1 0,-2 2-316,-3-3 1,1 5-1,1-7 1,4 2-441,-4 0 1,-1-9-1,-1 2 1,3-5 202,2-2 0,1-10 0,-8-2 0</inkml:trace>
  <inkml:trace contextRef="#ctx0" brushRef="#br0" timeOffset="384">850 480 7292,'0'-29'-244,"0"0"0,0 0 1,0 7 672,0 0 1,3 10-1,1 2-1355,4 1 926,9 6 0,-5 3 0,9 12 0</inkml:trace>
  <inkml:trace contextRef="#ctx0" brushRef="#br0" timeOffset="766">1286 719 7985,'7'-14'506,"0"-1"0,0 8 1115,-7-7 0,-2 9-826,-5-3 0,-5 16 0,-8 6 0,3 6-380,3 1 0,-1 1 0,-4 2 0,2 3-452,3 2 1,1 2 0,-1-4-1,7 2-641,4-2 0,3-3 1,0-2-361,0-1 0,3-1 0,4-6 1,7-6 332,6-6 1,2-4 0,-1-6-1,1-6 280,0-6 0,0-4 0,-1-2 0,1-6 369,0-2 0,-3 8 0,-2-3 0,-2 4 564,2 4 0,-8 6 0,1 3 842,0 2 0,-8 6-804,5 11 0,-4 5 1,-3 10-1,0-1-618,0 1 0,0 0 0,0 0 1,0 0-457,0-1 0,7 1 0,3 0 0,-1 0 528,1-1 0,7-8 0,-5-4 0</inkml:trace>
  <inkml:trace contextRef="#ctx0" brushRef="#br0" timeOffset="1650">1852 654 7985,'-22'-12'990,"0"-5"-494,1 10 0,6 0 1,3 9-206,2 5 1,3 5 0,7 12-166,0 6 0,0-6 0,0 5 0,2-5 22,6-2 0,-6 7 1,8 0-1,-3 0-147,0 2 0,1-7 0,-8 6 1,0-6-124,0-3 1,0 1-1,-3 0 120,-4 0 1,-5-3 0,-10-2-1,0-5-222,0-2 1,1-3 0,-1-7-153,0 0 0,0-10 0,3-4-278,4-5 1,6 4 375,9 1 1,2 9-1,5-3 197,8 6 1,4 2 0,5 0 0,3 0 20,2 0 0,3 2 0,-3 3 0,5 3 43,-1-4 1,9-1 0,-9-3 0,4 0 142,-1 0 1,-7-3 0,5-4 0,-3-7 179,-4-6 0,-3-2 0,-2-2 0,0-2-110,-1-3 0,-1-10 0,-6 5 0,-6-2 40,-6-1 1,-2 11-1,0-3 1,0 5 289,0 2 0,-10 2 1,-4 6 86,-6 7 0,-1 4 0,-1 6-446,0 4 1,3 12 0,2 10-1,5 0-181,2 3 0,3-6 0,7 8 0,0 0-290,0 0 1,0-7-1,2 2 1,6-5-714,6-2 1,5-1-1,6 1 1,4-2 346,7-6 0,5-4 0,3-10 0,-1 0 469,1 0 0,-3-10 0,-2-4 0,-6-6 160,-1-2 1,-3-2 0,-7-2 0,-3-6 296,-4-2 0,-6 5 0,-9-5 0,0 3 583,0 4 1,-9-4-1,-6 2 1,-4 5 285,-3 7 1,0 0 0,0 10-443,1 2 0,-1 2 1,0 6-508,0 4 0,3 5 0,4 10 1,6 2-146,-1 5 1,8-2 0,-6 7 0,6-1-741,2 1 1,2-7 0,6 2-69,6-5 0,8-9 0,5-3 1,2-3 48,-3-4 0,6-12 0,-3-10 0,-3-7 238,-2-5 0,-2-10 1,-2 3-1,-3-5 345,-3-3 1,-7 1 0,5-3 0,-2-5 118,-5-7 1,-3-5 0,-2-5 0,-2-2 13,-5-3 0,2 1 1,-7 9-1,0 7 626,0 13-337,7 9 1,-5 41-1,10 17 1,0 22 296,0 20 1,0 1 0,0 16 0,0 4-99,0 5 1,0-41 0,0 2-1,0 46 1,1-48 0,0-1-495,3 2 1,0-2 0,-2 42-1,5 2 1,-4-7-2606,-3-7 2623,9-14 0,4-23 0,8-11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8:29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1 257 8012,'7'-22'-1380,"0"0"2491,-2 1 1,-3 6-570,-2 1 0,8 11 1,1 3-207,3 12 1,-7 15 0,5 4 0,0 3-96,4 5 1,3-5 0,0 2 0,-3 0-99,3-2 1,3 5 0,2-10-1,-3-2 35,-5-3 1,6-5-1,-6-4 149,6-8 1,-6-5 0,-2-4 0,0-8-166,0-11 1,-7-8-1,3-10 1,-6 0-42,-2-7 1,7 3 0,0-8 0,-2 5-473,-2 2 1,-3 1 0,2 2 0,3 2-1480,2 3 1,0 9 756,-7-2 0,3 14 0,2 11 1073,2 8 0,0 9 0,-7 8 0</inkml:trace>
  <inkml:trace contextRef="#ctx0" brushRef="#br0" timeOffset="384">676 105 8012,'14'-8'-707,"-2"-1"1220,-2-3 2671,-3 7-2364,3-15 1,-10 18-577,0-5 0,-10 4 0,-12 6-209,1 4 0,-1-2 0,2 9 0,4 1-187,1-3 1,8 7 0,-5-4-1,2 4-259,5 3 1,3 0-1,2-1 1,0 1 117,0 0 1,9 0 0,6 0-1,4 2 270,3 5 1,2-5 0,3 7-1,-1-1 372,-6-1 0,-1 7 1,-9-7-1,0 0 209,-1 2 1,-4-6-1,-12 1 1,-10-6 61,-10-6 1,1-2-1,-11 3 1,-1-8-719,-4-5 0,1 6 0,3-1 0,4-2-1266,2-3 0,3-9 1,10-3 1363,4-2 0,-4-2 0,7-8 0</inkml:trace>
  <inkml:trace contextRef="#ctx0" brushRef="#br0" timeOffset="534">1089 584 8012,'12'14'0,"-2"-2"2682,0-2-2393,-8-3 0,8-16-289,-10-6 0,-10-4 0,-2-3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8:27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608 306 8039,'22'-8'185,"-1"1"1,-9-2 0,-2 4 173,0-3 0,-8 11 0,8 14 25,0 9 0,-8 1 0,8 9 0,-3 3-100,0 2 0,3 5 1,-3 3-1,5 4-249,0 2 0,8 3 0,-8 8 0,2-3-762,1-5 1,-3 2 0,2-11 0,-4-8 726,0-10 0,-8-7 0,8-2 0</inkml:trace>
  <inkml:trace contextRef="#ctx0" brushRef="#br0" timeOffset="235">63 349 7754,'-21'-9'-354,"6"6"1,3-6 935,2-1 0,5 5 0,15-10 0,12-1-309,12-4 0,14-2 1,8 1-1,4-1-110,8 0 1,12 0 0,0 1 0,4-1-292,4 0 0,-4 0 0,-4 3 1,-7 2-802,-6 2 0,-4 11 0,-5-4 929,-7 6 0,-5 2 0,-2 0 0</inkml:trace>
  <inkml:trace contextRef="#ctx0" brushRef="#br0" timeOffset="518">346 654 8202,'0'22'633,"0"0"0,3-10 0,4-5-455,8-5 0,6-2 0,8 0 0,8-2-94,4-5 0,10 2 1,2-7-1,0 0-572,0 0 0,5 7 1,-4-5-1,-1 3-460,0 0 0,-2-1 948,-7 8 0,-1 0 0,1 0 0</inkml:trace>
  <inkml:trace contextRef="#ctx0" brushRef="#br0" timeOffset="901">1348 567 8077,'10'-22'246,"4"0"0,-4 8 268,-3-1 0,-7 11 36,-7-4 1,-5 6 0,-7 4 0,2 3-191,2 2 0,1 13 0,-6-1 1,3 10-237,3 5 0,2-5 0,-3 5 0,6 0-217,-1 0 1,7-5 0,-4 5 0,5 0-147,2-1 0,0-6 0,2 2-200,5-5 1,6-9-1,8-3 145,1-2 1,0-13 0,0-11-1,-1-8 43,1-7 1,-7 2 0,-1-7-1,1 0 94,-3 1 1,5 6-1,-10-5 1,0 6 168,3 4 0,-8-5 0,6 13 619,-6-5-214,-2 6 0,0 13 1,0 15-1,0 4-136,0 3 1,0 0 0,0 0 0,0-1-378,0 1 0,7 0 0,3 2-260,2 5 1,3-5 0,4 5 0,-2-7-1872,-3-7 2227,1-6 0,7 1 0,0 2 0</inkml:trace>
  <inkml:trace contextRef="#ctx0" brushRef="#br0" timeOffset="1101">1740 611 8029,'10'12'1591,"-8"7"0,8-7-1088,-10 10 0,0 0 0,0-1 1,2 1-282,6 0 1,-4 0-1,11 2 1,2 3-385,2 2 0,3 9 1,0-4-1,-3 0-465,-4-5 0,4-5 0,-7-2 0,3-3-1913,-1-4 2540,-9-5 0,14-10 0,-7 0 0</inkml:trace>
  <inkml:trace contextRef="#ctx0" brushRef="#br0" timeOffset="1484">1784 458 8029,'-15'-43'-439,"1"-1"0,2 8 0,-5 2 1671,2 2 0,8 3-954,-8 8 1,11 6 0,-1 3-485,10 2 0,-1 3 0,11 7-483,2 0 1,2 2-1,3 3 278,0 3 1,-8 9 0,-2-3 403,-2 5 1,5 3 0,-6 0-1,1 2 132,0 5 1,6-5-1,-3 8 1,1-1 294,1 6 1,-3-4-1,5 4 1,-3 1 65,3 4 0,2-1 0,1-3 1,-3-1-9,-3 1 1,-6 1 0,4 0-1,-3-3 31,-4 3 0,-2-8 1,-3-2 688,0-4-1081,0-13 0,-3-12 1,-2-17-1,-2-10-250,2-9 0,3-5 0,4-3 1,3 1-162,2-1 1,10 3 0,-2 2 0,4 5-109,3 3 1,2 2 0,3 7 0,4 3-327,3 4 0,-5 5 0,5 10 0,0 0 728,0 0 0,2 20 0,8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04.3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349 129 8129,'0'-22'400,"0"0"0,0 0-52,0 1 0,-10 1 0,-5 6 84,-4 7 1,-3 11 0,-2 8 0,-3 5 186,-2 8 1,-2 13-1,4 3 1,-2 10-176,3 5 0,1-5 1,4 4-1,1 1-303,6 0 1,4-1-1,10 3 1,0-7-261,0-5 1,3-2 0,6-1 0,11-2-854,6-4 0,6-13 0,-3-12 0,7-2-66,5-6 0,0-4 0,-2-7 0,-5-7 622,-3-6 0,8-4 1,-5-5-1,2-7 416,0-5 0,-9-3 0,2 3 0,-5 2 0,-2 3 0,-3 0 0,-2-5 0,-5 2 133,-2 3 1,-3 9 568,-7-2 0,-9 14 0,-6 11 0,-4 11 114,-3 15 0,0 7 1,1 9-1,-1-1-656,0 1 0,7 3 1,3 3-1,3 0-194,4-1 1,2-2 0,3-4 0,3-8-19,4-5 0,8-5 0,11-4 1,6-8-174,2-5 0,-5-6 0,4-9 0,-1-11 420,-5-7 0,-3 2 0,-5-5 0,-4 0 203,-8 0 1,-5 5 0,-2-5 0,0 3-345,0 4 1,-9 3 0,-3 0-1,-3 0-509,0 2 1,1-5-1,-8 15 1,0 0-1394,1 5 1,6-3-434,1 3 2281,-1 9 0,3 10 0,2 10 0</inkml:trace>
  <inkml:trace contextRef="#ctx0" brushRef="#br0" timeOffset="200">893 434 8016,'14'7'409,"1"0"1,-8 3 51,8-3 1,-1 5-1,6 10 321,-6 0 1,-2-1 0,-7 1 0,5 0-412,2 0 0,-7 0 1,4-1-1,-1 1-760,-1 0 0,7 0 1,-6-1-1,-1-1-1435,3-6 1824,-8 6 0,17-18 0,-7 8 0</inkml:trace>
  <inkml:trace contextRef="#ctx0" brushRef="#br0" timeOffset="350">1002 238 8016,'-12'-10'186,"-5"5"1,7-9 342,-2-3 0,7 5-524,-2-3 1,7 3-967,7-3 961,-4 6 0,16-1 0,-7-2 0</inkml:trace>
  <inkml:trace contextRef="#ctx0" brushRef="#br0" timeOffset="668">1241 434 8026,'8'36'0,"-1"-2"170,-2-3 1,4 6 0,-1-6 0,-1 3 140,3 5 1,-8-8-1,5 0 1,-4-1 245,-3-1 1,0 0 0,-3-8 276,-4 1 1,2-10-568,-9-5 0,9-7 1,-2-9-1,4-11-233,3-6 0,-7-10 0,0 4 1,2-2 15,2-4 1,6-4 0,2-1-1,4 2-156,3 4 1,-4-1 0,6 9 0,1 2 263,-3 3 1,7 4 0,-4 4 0,4 3 70,3 4 1,7 4 0,0 12-1,0 10 105,2 10 1,-6 7-1,6 9 1,-2 1-568,0-1 0,0 1 0,-10-3 1,-2-2-691,-2-3 0,-8-9 1,5 4-1,-2-2 923,-5 0 0,-3 0 0,-2-7 0</inkml:trace>
  <inkml:trace contextRef="#ctx0" brushRef="#br0" timeOffset="851">1938 782 14709,'3'-12'883,"4"5"1,-2 2 0,9 0-3080,3-2 0,0-3 1,0 5 2195,-2-2 0,-1-10 0,8 5 0</inkml:trace>
  <inkml:trace contextRef="#ctx0" brushRef="#br0" timeOffset="916">2069 521 8016,'-7'-22'77,"-3"0"0,-2 0 572,-5 1 1,5 6-1,-3 1-151,-2-3 1,8 5-1,-1-1-498,0 4 0,8-8 0,-8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01.94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763 153 10918,'-12'-9'2527,"5"9"-1878,4 12 1,3 14-1,0 6 1,0 4-464,0 10 1,8 0 0,1 12 0,1 5-347,0 7 0,-1-5 0,-4 3 0,2-7-917,-2-1 0,-2-4 0,-3-3 0,0-4-789,0-8 0,0-20 1866,0 1 0,-10-15 0,-2 3 0</inkml:trace>
  <inkml:trace contextRef="#ctx0" brushRef="#br0" timeOffset="249">1 284 10580,'22'0'435,"2"-7"0,5-3 0,10-2-327,9-5 0,17-2 0,15-3 0,7 0-73,8 0 0,-46 11 0,1 1 1,3-1-1,0 0 0,-1 0 0,-2 0-392,44-11 1,-4 0-1,-8 3 1,-7 5-535,-9 6 0,-23 6 0,-2 2 891,-7 0 0,-5 0 0,-7 0 0</inkml:trace>
  <inkml:trace contextRef="#ctx0" brushRef="#br0" timeOffset="516">175 741 9342,'22'0'451,"-7"0"1,-1 0 0,5 0-85,8 0 1,7-2 0,12-3 0,5-5-370,7-2 1,7 5 0,5-5 0,3 2-808,-3 5 1,3-4 0,-6 1-1,-4 4 809,0 1 0,-10 3 0,1 0 0</inkml:trace>
  <inkml:trace contextRef="#ctx0" brushRef="#br0" timeOffset="916">1525 654 8217,'-2'-14'-451,"-5"2"932,-8 2 0,3-5 0,-2 8 0,-3 2 518,-3 3 0,-2 2 0,-2 2 0,-2 5-563,-3 8 1,0 12-1,7 4 1,0 3-516,0 5 0,3-5 0,4-1 0,8 1-339,5 0 0,2-7 0,0 2 0,2-5-111,5-2 1,13-10-1,9-5 1,0-4-125,2-3 1,-7-3 0,8-4-1,-3-8 276,0-4 1,0-10 0,-7-2 0,0-1 172,-1 1 1,1-1 0,0 6-1,-3-3 349,-4 2 0,2 3 0,-10 2 1,0 0 902,3 0 1,-8 8-381,6-1 0,-6 13 0,-2 2-129,0 12 1,0 10-1,0 4 1,0 6-310,0 2 1,2-8 0,6 6 0,4-3-502,0 0 1,7 0 0,-4-7-1,4-1-341,3 1 0,0-2 0,-1-6 0,1-7 612,0-4 0,0-3 0,0 0 0</inkml:trace>
  <inkml:trace contextRef="#ctx0" brushRef="#br0" timeOffset="1083">1939 632 8395,'22'0'1876,"-10"10"-1295,-5 5 1,-2 4 0,0 3 0,5-1-173,2 1 0,-7 0 0,4 0 0,1 2-360,4 5 1,3-5 0,0 5-1,-2-5-1420,2-2 1,2 0 1370,3 0 0,0 0 0,-1-1 0</inkml:trace>
  <inkml:trace contextRef="#ctx0" brushRef="#br0" timeOffset="1233">2004 371 8166,'0'-22'201,"0"1"1,0 6-716,0 0 1,0 8 513,0-7 0,0-1 0,0-7 0</inkml:trace>
  <inkml:trace contextRef="#ctx0" brushRef="#br0" timeOffset="1483">2288 545 8166,'21'44'-1,"-1"-1"0,-3 1 1,-3-3 185,3-5 1,-5 3-1,0-7 1,-2-1 179,-5 0 0,-3 6 1,-2-8-1,0-3 468,0-1 1,0-4-384,0 1 1,-7-12 0,0-10-336,2-12 0,-5-10 0,3-7 0,2-7-128,3-6 1,2-1-1,0-1 1,0 3-168,0 5 0,7-3 1,0 10-1,0 3-462,3 1 1,-5 6 0,9 4-2018,3 8 2659,3 5 0,2 2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13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219 415 8012,'0'-25'89,"0"-4"0,0 12 1,0-4-1,0 1 449,0 1 0,0 4 1,-3 1-50,-4-3 1,-5 7 0,-10 3-271,0 5 1,0 11 0,3 8 0,2 10-119,3 9 1,-1 5-1,-4 3 1,2-1-106,2 1 1,10-1-1,-2 1 1,5 0-28,2-1 0,0-9 0,2-5 0,5-5 200,8-2 1,-3-10 0,3-5-1,2-4 260,2-3 0,7-10 0,-1-4 0,-6-8-42,0-7 1,1-5 0,-1-10 0,-2 1-221,-2-1 0,-11 8 0,4 0 0,-6-3-337,-2-2 1,0 7 0,-2 5 0,-3 5-765,-2 2 1,-3 3-1445,3 4 1,4 8 2377,-4 14 0,-5 5 0,0 10 0</inkml:trace>
  <inkml:trace contextRef="#ctx0" brushRef="#br0" timeOffset="149">458 698 11640,'12'0'-199,"-2"0"0,0 0 0,2 0 0</inkml:trace>
  <inkml:trace contextRef="#ctx0" brushRef="#br0" timeOffset="699">785 153 7943,'-12'0'1394,"2"0"0,12 0 1,8 0-1171,12 0 1,0 0 0,9-2 0,0-3-327,6-2 1,1-8 0,1 5-1,-2-2-511,1-5 1,1 5 0,-3 0-1,-7 0-1904,-5 0 2517,-2 7 0,0-14 0,0 7 0</inkml:trace>
  <inkml:trace contextRef="#ctx0" brushRef="#br0" timeOffset="948">1002 88 7943,'-36'7'-123,"0"0"1,9 10 0,-4-2 0,2 4 909,0 3 0,-3 0 0,6 0-392,-3-1 1,7 1 0,10 0 0,2 0-274,5-1 1,5-1 0,8-3-1,6-3 18,5 3 1,6 0 0,4 0 0,4-2-41,1 2 1,7-8 0,-7 1 0,0 0-84,-5 4 0,0-2 1,-4 0-1,-6 0 153,0 0 0,-9 3 1,-3 7-1,-4 0-157,-3-1 0,-10 1 0,-7 0 0,-7-3-143,-5-4 0,-8 2 0,6-10 0,0-2-394,-1-3 1,-4-2 0,7 0 0,2-2 523,3-6 0,2-4 0,0-9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11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262 697 8144,'0'15'708,"0"-1"0,0 1 0,3 9 0,4 7-201,7 13 0,3 2 0,0 12 0,-2 5-431,2 7 1,0 8 0,0 6 0,-5-1-489,-3-4 1,-1-11-1,-8-3 1,0-11-742,0-8 0,-3-12-62,-4-5 1,-5-27 1214,-10-17 0,0-14 0,1-14 0</inkml:trace>
  <inkml:trace contextRef="#ctx0" brushRef="#br0" timeOffset="233">1 610 8109,'0'-58'63,"0"0"0,0 19 0,2 1 0,8 9 239,12 7 1,2-2 0,12 16 0,3 4 78,2 1 0,3 3 0,-1 0 0,3 3 8,5 4 1,-5 5 0,2 10 0,-7-1-158,-4 1 1,-11 7 0,3 3 0,-7-1-82,-7 1 1,-6-1 0,-9-2 0,-2 7-126,-5 6 0,-8-6 1,-11-2-1,-6 0-394,-2-1 0,5-6 0,-7 2 0,0-5-335,2-2 0,-5-10 0,8-5 0,-1-4-253,1-3 1,9-10 0,10-4 955,2-6 0,3-2 0,7 1 0</inkml:trace>
  <inkml:trace contextRef="#ctx0" brushRef="#br0" timeOffset="583">1525 284 8787,'0'21'854,"0"4"1,-2 4-783,-5 7 1,4 7 0,-7 6-1,3 2-345,0-3 0,-8-2 0,8-2 0,0-1-43,-3 1 1,5-11 315,-9-3 0,-1-6 0,-6-3 0</inkml:trace>
  <inkml:trace contextRef="#ctx0" brushRef="#br0" timeOffset="783">1264 392 8494,'22'0'505,"-8"0"0,1 3 0,2 4-208,2 8 0,3-3 0,0 2 0,2 6-64,5 6 0,5-2 0,9 5 0,-2-2-342,-4 2 1,4-5 0,-5 5 0,3-4-705,-3-4 0,3 1 1,-10 0 812,-3 0 0,-1-1 0,-4 1 0</inkml:trace>
  <inkml:trace contextRef="#ctx0" brushRef="#br0" timeOffset="1100">1395 0 8085,'-29'0'74,"-3"3"1,1 4 305,-1 8 0,1 4 0,7 3 1,-1 0 10,6-1 0,2 11 0,-2 4 0,4 8 65,8 6 0,4-1 1,3 6-1,0 1-246,0 0 1,8 4-1,1 10 1,4 3-377,3-3 0,11-2 0,2-3 0,0 1-89,3-1 0,-1-12 1,8-9-1,-5-15-768,-3-12 1,8-8 0,-5-9 1022,0 0 0,7-9 0,-7-3 0</inkml:trace>
  <inkml:trace contextRef="#ctx0" brushRef="#br0" timeOffset="1350">1939 0 7677,'7'22'257,"0"0"0,8 2 0,-5 3 1,2 7 412,5 7 1,-5-2 0,2 14 0,1-2-321,-3-1 0,7 11 1,-7-3-1,1 5-212,-6 2 0,-5-7 1,-2 0-1,0 3-486,0 2 0,0-8 0,-2-4 0,-3-7-796,-2-8 0,-3-5 1144,3-9 0,4 0 0,-6 0 0</inkml:trace>
  <inkml:trace contextRef="#ctx0" brushRef="#br0" timeOffset="1617">2353 741 8085,'0'12'1219,"0"-2"1,2-10 0,5 0 0,10 0-970,10 0 1,0 2-1,9 3 1,3 2-332,2-2 1,2-3-1,1-2 1,-1 0-506,1 0 1,-3 0-1,-5 0 586,-7 0 0,5-9 0,0-3 0</inkml:trace>
  <inkml:trace contextRef="#ctx0" brushRef="#br0" timeOffset="1817">2505 458 7972,'-12'9'1130,"2"-6"1,20 14 0,5-10-1,4-2-1187,3-3 0,2-2 0,3 0 0,4 0-378,3 0 435,-8 0 0,16 0 0,-9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32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66 436 8282,'-21'10'1185,"8"-6"-530,6 11 0,5-1-486,2 8 1,2 0-1,5-3-414,8-4 1,4 2-1,3-10 1,0-2-227,0-3 471,-1-2 0,11 0 0,2 0 0</inkml:trace>
  <inkml:trace contextRef="#ctx0" brushRef="#br0" timeOffset="150">66 87 8145,'-21'0'326,"6"0"-164,0 0-807,11 0 645,-6 0 0,20 0 0,2 0 0</inkml:trace>
  <inkml:trace contextRef="#ctx0" brushRef="#br0" timeOffset="432">371 501 8009,'0'-14'827,"0"-1"1,3 10 0,4-2 0,7 5-685,6 2 0,1 0 0,1 0 0,2 0-194,5 0 1,-4 0 0,6 0-1,-2 0-757,0 0 0,3 0 0,-6 0 808,3 0 0,0 9 0,-7 3 0</inkml:trace>
  <inkml:trace contextRef="#ctx0" brushRef="#br0" timeOffset="631">807 349 8010,'-15'-7'118,"1"-1"1,-1-6 0,-7 4 384,1-2 0,-4 5 0,-1-5-190,-3 2 1,0 3-1,7 7 1,-2 0-341,-5 0 0,2 0 0,-7 0 0,3 0-768,4 0 0,3 2 0,2 5 795,0 8 0,1 4 0,-1 3 0</inkml:trace>
  <inkml:trace contextRef="#ctx0" brushRef="#br0" timeOffset="833">981 0 8010,'22'0'0,"-1"0"103,1 0 0,-7 8 0,-1 1 235,3 3 1,-5-4 0,0 6-1,0 3-235,1 2 1,-9 6-1,4 1 1,-3 6-460,2 2 0,-5-8 0,5 6 356,-4-1 0,-3-7 0,0 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31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1 697 8517,'14'-12'1683,"1"5"-1213,2 4 0,-5 3 1,3 0-1,1 0-202,4 0 0,9 0 1,5 0-1,4 0-418,8 0 1,3 0 0,-3 0 0,5 0-410,7 0 0,2 0 0,-2 0 0,-7 0 559,-5 0 0,-2 0 0,-1 0 0</inkml:trace>
  <inkml:trace contextRef="#ctx0" brushRef="#br0" timeOffset="419">1090 66 9032,'0'14'396,"0"1"1,9-10 0,6 2-229,4-5 0,5-2 0,6 0 0,6 0-132,5 0 0,12-7 0,5-3 0,5 1-221,2-1 0,1 0 1,-1 3-1,3-5-1516,4 0 1701,-13 2 0,13 0 0,-16-2 0</inkml:trace>
  <inkml:trace contextRef="#ctx0" brushRef="#br0" timeOffset="835">1460 153 8173,'-34'0'-153,"5"0"1,5 0 0,2 0 1850,0 0-1390,10 0 1,5-7 0,14-1 0,8 1-222,4-3 0,3 8 0,2-5 0,3 2-38,2-2 0,2 4 0,-4-4 0,4 4-89,3 3 0,-7 0 1,4 0-1,-2 0-28,0 0 0,-5 8 0,-4 1-49,4 3 0,-7 3 0,-10 7 0,-4 0 267,-3-1 0,-13 4 0,-6 4 0,-10 7-15,-5 5 0,-4 5 0,-11 2 1,-2 6-163,3 1 1,2-6-1,2 1 1,3-4-237,5-2 1,7-10 212,14-5 1,15-15 0,15-6 0,7-6 218,7-2 1,12 0-1,12-2 1,3-3 82,4-2 1,3-8 0,2 8 0,1 0-236,-1-3 1,8 7-1,-1-4 1,-2 5-195,-2 2 0,-12 0 1,-5 0-1,-5 0-460,-3 0 1,-11 2 0,-8 5 0,-10 8 636,-4 4 0,-12 3 0,-10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30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1 284 8193,'0'12'1260,"2"-2"0,5-10-1051,8 0 1,4 0 0,3 0-1,0 0-253,0 0 0,9 0 0,3 0 1,2 0-345,1 0 0,-4 0 388,4 0 0,4 0 0,-7 0 0</inkml:trace>
  <inkml:trace contextRef="#ctx0" brushRef="#br0" timeOffset="192">1 22 8065,'2'-12'476,"5"5"0,-2 5 0,10 2 0,2 0-372,2 0 1,10 7-1,0 0 1,0 0-644,3 3 0,2-5 539,9 9 0,10-9 0,3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2:57.5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131 538 8143,'12'0'1267,"-2"0"0,-3 2-922,0 5 1,1 8 0,-6 14 0,3 7-115,2 5 1,0 5-1,-4 5 1,2 7-301,2 5 0,0 0 0,-4-3 1,1-4-791,4-3 0,-1-12 583,-7-12 1,0-17 0,0-14 0,0-17-39,0-15 0,0-7 1,-2-3-1,-3-2 274,-3-5 0,-6-4 1,4-13-1,-2-2 39,-5-3 1,-2-9-1,-3 2 1,0-7-14,1-7 1,1 7 0,3-1 0,3 16 893,-3 11-657,7 18 1,0 40-1,13 25 1,4 17 42,8 12 1,4 4 0,3 8 0,0-2-150,-1-3 0,3-3 1,3 4-1,5-9-144,1-4 1,-4-12 0,8-5 0,1-7 47,4-7 0,1-6 1,1-9-1,-1-2-2,1-5 1,-3-13 0,-5-11 0,-9-3-42,-10-5 1,0 5 0,-8-2 0,1-3-168,0-2 0,-3-2 1,-7 1-1,0 4 69,0 1 0,0 4 1,-2-4 120,-6 8 0,4 7 0,-9 10 146,4 12 1,1 12 0,8 17 0,0 10 205,0 10 1,0 6 0,0 8 0,0-2-125,0-3 0,0 0 0,0 7 0,3 0-345,4 1 0,3-11 0,7-4 0,-3-5-715,3-2 1,-5-13-1,3-7 48,2-7 1,2-14 0,3-3 782,0-12 0,-1-8 0,1-2 0</inkml:trace>
  <inkml:trace contextRef="#ctx0" brushRef="#br0" timeOffset="716">1220 363 8143,'12'-14'-753,"-5"-1"466,-4-2 1,-3 5 0,0-2 1166,0-3 0,0-3-219,0-1 1,0-1 464,0 0-828,0 10 0,0 5 0,0 14 0,0 10-123,0 10 0,0-1 0,0 8 0,0 0-93,0 0 0,0 2 0,0 8 1,0 2-62,0 4 0,0-8 0,0 6 0,0 0-156,0-2 0,0 0 0,0-2 0,0-3 29,0-5 0,0-4 0,0-11 0,2-1 174,5-6 1,-2-4-1,10-10 1,2 0 70,2 0 0,3-2 1,0-6-1,-1-4-80,1 0 0,7-7 0,3 4 0,-1-2-287,0 3 0,1-6 1,-8 6-1,0-3-738,-4 3 0,-3-3 1,2 7 965,-4-2 0,4 7 0,-7-5 0</inkml:trace>
  <inkml:trace contextRef="#ctx0" brushRef="#br0" timeOffset="1266">2134 363 6732,'0'-21'2876,"0"8"-2594,0 4 1,0 11 0,0 5-1,0 8 18,0 4 1,0 3 0,0 2 0,0 3-76,0 2 0,-7 10 0,0-3 0,2 5-81,3 3 0,2-1 1,0 1-1,0-1-147,0 1 1,0-10 0,0-3 0,2-4-113,5-5 1,5 4 0,13-11-128,4 4 1,-3-7 0,8-7 0,0-7-54,0-6 1,2-9 0,5 3-1,-2-6-62,-3-1 1,-7-1-1,5 0 1,-2 0-871,-6 1 1227,-11-1 0,4 0 0,-7 0 0</inkml:trace>
  <inkml:trace contextRef="#ctx0" brushRef="#br0" timeOffset="1499">2026 254 8056,'0'-21'276,"0"-1"1,2 3-1,5 2 1,8 4-166,4 4 1,5-6 0,3 8 0,4 0-312,3-3 1,10 5 0,7-7-1,-3 0-193,-2 0 1,-2 7-1,-3-2 1,-5 2-465,-7-2 857,-5 4 0,-2-6 0,0 9 0</inkml:trace>
  <inkml:trace contextRef="#ctx0" brushRef="#br0" timeOffset="1666">2200 363 8056,'-10'32'-899,"-2"-10"0,-7 2 2628,4-7-1373,5-3 0,20-2 0,5-4 0,6-6-325,8-2 1,5-2 0,10-3 0,-1-5-101,1-2 1,2 5-1,2-8 1,3 1-77,-2 2 145,-3-8 0,-3 18 0,1-8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28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66 327 7729,'12'2'588,"-4"5"1,1 8-1,-1 12-328,-4 2 1,-1 9 0,-1-1 0,3 4-128,2 2 0,1 1 1,-6-1-1,3 3-387,2 5 1,0-5 0,-4 5 0,2-5-1765,2-2 2018,0-11 0,-7-1 0,0-10 0</inkml:trace>
  <inkml:trace contextRef="#ctx0" brushRef="#br0" timeOffset="185">1 653 8105,'7'-14'140,"0"-1"0,3 11 0,-3-4 214,8 6 0,4 2 1,3 0-146,0 0 1,7 2 0,0 3 0,0 5-237,2 2 0,-4-7 0,7 4 0,0-1-569,0-1 0,-5 0 0,5-7 596,-3 0 0,8 10 0,-5 2 0</inkml:trace>
  <inkml:trace contextRef="#ctx0" brushRef="#br0" timeOffset="367">436 327 8105,'0'24'0,"0"3"0,0 4 44,0 3 1,0 2 0,0 8-1,0-1 162,0 1 1,8 7-1,-1 2 1,0 0-299,3 0 1,-5-2 0,7-5 0,-2 3-364,-6 1 0,6-1 455,-3-13 0,10 5 0,-5-7 0</inkml:trace>
  <inkml:trace contextRef="#ctx0" brushRef="#br0" timeOffset="766">1286 523 8204,'-12'0'566,"2"2"1,8 5-575,-6 8 1,6 4 0,-5 3 0,4 0 3,3 0 0,0 7 0,0 0 0,0-3-447,0-1 0,-7 4 0,0 0 451,2-3 0,-7 8 0,0 0 0</inkml:trace>
  <inkml:trace contextRef="#ctx0" brushRef="#br0" timeOffset="967">1024 523 8022,'22'22'320,"-7"-8"1,-3 1 0,0 2-75,0 2 0,10 3 0,7-1 0,0 1-68,2 0 0,-4 7 0,9 0 0,3-2-571,2-3 0,-5-2 1,-2-3-1,-2-2-1120,-6-3 1513,-2 1 0,-2 7 0,0 0 0</inkml:trace>
  <inkml:trace contextRef="#ctx0" brushRef="#br0" timeOffset="1334">1155 0 8040,'-31'22'-444,"4"7"1,-7 0-1,3-2 921,4-3 0,10 5 0,3 2 0,-3 3-168,-3 5 0,6 2 1,2 5-1,2 2-40,5 3 1,3 7 0,2-5 0,0 3-87,0 5 0,9 2 0,4 4 1,1 3-370,1 3 0,-1 0 0,8-8 0,2-2-89,5-5 0,-2 2 0,7-11 1,-1-8-464,1-10 1,-5-16 0,5-8 737,-2-4 0,6-13 0,-4-2 0</inkml:trace>
  <inkml:trace contextRef="#ctx0" brushRef="#br0" timeOffset="1583">1721 131 8042,'20'22'157,"-6"-1"0,3 1 0,-7 2 1,-1 3 200,1 2 0,5 10 1,-8-3-1,0 5-218,3 3 0,-8 6 0,5 1 0,-4-2-312,-3-3 1,0 4-1,0 1 1,0-2-225,0-3 0,-7-3 1,-3-2-1,0-4 396,1-8 0,-18 5 0,3-1 0</inkml:trace>
  <inkml:trace contextRef="#ctx0" brushRef="#br0" timeOffset="2000">1264 545 7321,'0'-22'788,"0"10"-426,0 2 1,0 27 0,0 7-133,0 8 1,0 1-1,-2 6 1,-3-3-218,-3 3 0,-6 10 0,7 1 0,-1-4-288,-1-7 0,4 2 1,-7-5-1,0 3 275,0-3 0,7 6 0,-5-8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34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303 218 8128,'-7'-14'737,"0"-1"1,0 1-475,7-8 1,0 0 0,2 1 0,5 1-52,8 6 1,4-6-1,3 8 1,0-2-222,-1-1 0,9 10 0,-1-2 0,-3 5-101,-2 2 0,-2 0 0,0 2 42,0 5 0,-3 5 0,-4 13 0,-8 1 84,-5 3 0,-2 8 0,-2-6 0,-5 0-10,-8 1 1,3 7 0,-3-6-1,-1 1-117,-4-5 1,6 0 0,-1-4-1,1-6 184,2 0 0,-1-9 0,9 0 935,-4-1-669,1-6 1,9 6 0,6-9-189,6 0 0,6 8 0,4-1 0,2 0-329,3 3 0,8-8 1,-6 6-1,3-6-631,5-2 1,-5 0 0,0 0 0,-3 0 808,-4 0 0,6-10 0,1-2 0</inkml:trace>
  <inkml:trace contextRef="#ctx0" brushRef="#br0" timeOffset="1552">64 937 8342,'-7'15'291,"-1"-1"128,-9-9 1,13 5 479,-11-10-561,10 0 1,-2 0 0,14 0-81,8 0 1,4 0 0,5-3 0,5-2-37,8-2 0,6-3 0,8 6 1,9-6-160,11-2 0,13-3 0,13-7 0,-48 12 0,1-1-82,2 0 1,0 0 0,1 0-1,1 0 1,0 0 0,1 0 0,-3 1-1,0 1-1,42-6 1,-2-4-1,-22 7 1,-9 0 299,-15 5-413,-3 4-415,-28 3 0,2 0-2116,-25 0 2664,-4 0 0,-9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37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109 370 8111,'12'0'378,"1"0"1,-9 3-1,4 4 29,-4 7 0,-1 6 0,-3 4 0,0 5 13,0 7 0,2 1 1,3 4-1,2 5-219,-2 0 0,5 7 0,-3 0 0,0 3-165,3 4 0,-7 3 0,4 0 0,-2-5-385,2-7 0,-5-3 0,6-2 0,-6 0-1718,-2-5 0,0-12 2067,0 1 0,0-16 0,0-4 0</inkml:trace>
  <inkml:trace contextRef="#ctx0" brushRef="#br0" timeOffset="268">0 414 8164,'15'-22'0,"-3"0"54,-2 0 1,7 8 0,-3-1 0,6 1 207,1 2 0,8-5 1,0 10-1,0 2 40,3 2 1,2 3 0,7 3 0,-2 4 53,-3 8 1,0-3-1,5 2 1,-4 6-119,-8 6 0,-12-2 0,-5 5 1,-3-2-80,-4 2 0,-2-5 0,-6 8 0,-6-3-187,-13 0 1,-7 2 0,-10-4 0,3 2-277,-3-3 0,-2-4 0,-3-5 1,1-2-552,-1 2 1,10-8 0,3-1-1310,-1-6 2164,8-2 0,-7-10 0,9-2 0</inkml:trace>
  <inkml:trace contextRef="#ctx0" brushRef="#br0" timeOffset="865">1046 305 8414,'0'14'12,"-3"1"183,-4 2 0,5 2 0,-8 3 0,3 0 58,-1 0 0,-6-1 1,7 1-1,-1 0-251,-1 0 1,6-1 0,-6 1 0,1 0-400,1 0 1,-3-3 0,6-2-1565,-4-2 1961,1-1 0,-3 8 0,-2 0 0</inkml:trace>
  <inkml:trace contextRef="#ctx0" brushRef="#br0" timeOffset="1065">763 457 8275,'14'12'279,"-2"-2"0,0-3 212,0 1 1,-4 1 0,6-4 0,3 5-23,3 2 1,9-5-1,2 5 1,3 0-406,5 0 0,-6 3 0,4 4 0,1-2-492,4-2 0,-1-1 0,-3 6 0,-4-3-1049,-2-3 1477,-3 1 0,-7 6 0,-1 1 0</inkml:trace>
  <inkml:trace contextRef="#ctx0" brushRef="#br0" timeOffset="1434">1002 44 8299,'-12'-10'-78,"-7"5"0,4-7 0,-4 2 228,-3 5 0,8 3 0,-1 2 0,1 2 193,1 6 0,-6 4 1,5 10-1,-3 2-63,2 5 1,-4 5-1,4 9 1,-2 1-60,3-1 1,-3 8 0,7 2 0,0 3 31,1 5 1,-6 1 0,8 4 0,2-1-171,3 0 0,4-4 0,3-1 1,5 1-312,2-8 0,5-14 0,9-10 0,6-5-176,2-2 1,-5-10 0,5-5-1,-1-4-322,1-3 0,-5-10 0,5-7 0,-2-7 726,-6-5 0,8-20 0,0 3 0</inkml:trace>
  <inkml:trace contextRef="#ctx0" brushRef="#br0" timeOffset="1651">1351 44 8299,'14'0'334,"1"0"1,-3 9-1,2 6 1,-4 7 156,0 7 0,-8 4 1,8 13-1,-3 3 11,0 2 1,0 7 0,-7-5 0,0 3-121,0 4 0,0-4 0,0-1 1,0 1-502,0 0 1,-9-8 0,-3 3 0,-3-5-754,1-3 0,-1-9 0,-4-5 0,2-4-2971,2-4 3843,11-9 0,-16 8 0,8-8 0</inkml:trace>
  <inkml:trace contextRef="#ctx0" brushRef="#br0" timeOffset="2262">1917 632 11889,'-10'-13'7540,"8"4"-5890,-8 9-968,10 0-2607,0 0-334,0 9 456,0-6 0,0 9-1917,0-5 3720,0-4 0,-10 6 0,-2-9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41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0 891 8431,'0'14'476,"0"1"0,10-10 0,2 0-322,0-10 0,5 0 0,-7-10 0,2-4-288,5-8 0,2 1 0,1-8 0,-4 0-12,-1 0 1,-3-2 0,5-8 0,-5-2 52,-2-5 1,4 5 0,-4-7 0,0 2 17,-1 1 1,-1-8-1,-8 7 1,0 2 66,0 3 1,-3 10-1,-2 2 1,-4 5 225,-3 10 0,4-1 0,-6 13 242,-3 2 1,0 20 0,0 9 0,2 8-42,-1 6 0,3 6 0,1 4 0,0 5 77,0 3 0,7 2 1,-2 5-1,2-2-419,-2-3 0,5 0 0,-6 7 0,8 0-510,8 1 1,-4-1 0,11-2 0,4-5-452,8-7 0,-1 0 0,8-8 0,0-9 884,0-7 0,-7-6 0,4 1 0</inkml:trace>
  <inkml:trace contextRef="#ctx0" brushRef="#br0" timeOffset="270">545 782 8431,'-22'-7'286,"0"-1"1,8 1 0,-1 7 192,-2 0 1,5 10 0,0 4 0,2 8-261,5 7 0,3-2 0,2 7 1,0-3-213,0-4 1,2 4-1,6-2 1,4-2 161,0-3 1,7-12 0,-4-5-1,4-4 78,3-3 0,0-3 0,-1-6 0,1-11-208,0-6 1,-7-6 0,-3 3-1,-3-5-170,-4 0 0,-2-7 0,-3 7 1,0-2-210,0 0 1,-3 9 0,-2-2-1,-4 5-108,-3 2 0,-3 8 0,-7 2 0,0 2-1850,1 5 2298,-1 3 0,-10 11 0,-1 3 0</inkml:trace>
  <inkml:trace contextRef="#ctx0" brushRef="#br0" timeOffset="983">1046 651 8393,'-13'-14'1646,"6"-1"0,2 10-1438,-2-2 1,-5 7-139,-10 7 1,3 5-1,2 10 1,2 0-217,-2 0 0,5-3 0,0-2 0,0-2-358,0 2 0,7 2 265,-2 3 1,7-10 420,7-5 0,5-5 0,10-2 0,0-2 284,0-5 0,-1 4 0,1-4-76,0 5 1,0 2 0,0 2 0,-3 5 40,-5 8 0,3 7 0,-7 7 0,0 7-1,-1 5 1,-1 3 0,-8 2 0,-3 2-107,-4 3 1,-5 9-1,-10-2 1,-2 3-202,-5-3 1,2 2 0,-7-11 0,1-6-705,-1-4 0,7-12 0,-2-1-352,5-9 0,4-12 1,6-19 300,7-15 1,4-10 0,6-7-1,4-3 369,7-1 0,6-1 1,2 7-1,-3 3 212,-5 5 1,8-3 0,-2 10-1,6 5 185,1 7 1,-3 0-1,0 10 1,3 2-449,2 3 1,2 2 0,-4 2 0,2 5 313,-2 8 0,6 4 0,1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43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1174 8352,'0'14'441,"0"1"1,0-8 0,0 8-1,0 2 52,0 2 1,0 5 0,0 5 0,0 7-44,0 6 0,0 4 1,0 4-1,0 6-392,0 0 1,0 7 0,0-5 0,0 5-537,0 2 1,0-2 0,0-5-1,0-10-530,0-9 0,0 0 1,0-10-629,0-3 1636,0-11 0,-9-15 0,-3-12 0</inkml:trace>
  <inkml:trace contextRef="#ctx0" brushRef="#br0" timeOffset="265">262 1087 8228,'19'-25'0,"-2"-1"-113,-2-3 0,-1 2 1,11 13-1,1 4 462,3 0 1,8 8-1,-6-5 1,0 7 562,1 7 0,4 5 1,-7 10-1,-2 0-479,-3-1 1,-2 1 0,-3 2-1,-2 3-215,-2 2 0,-11 0 0,4-7 0,-8 0-178,-8-1 1,-4 1 0,-12 0-1,-5 0 50,-7-1 1,2 1-1,-2-2 1,-3-3-1083,-2-3 1,-3-7-1,3 5 1,5-2 5,7-5 0,5-3 0,2-4-1373,0-5 2359,10-5 0,2-20 0,10-2 0</inkml:trace>
  <inkml:trace contextRef="#ctx0" brushRef="#br0" timeOffset="749">1351 978 8293,'0'-12'1395,"0"2"1,0 27 0,-3 5-1157,-4 2 0,2 7 1,-7 1-1,0-1-497,0 1 0,0 4 0,-5-4 1,5-1-490,2 0 0,-4-2 0,7-7 0,-1 0 747,-1 0 0,6-10 0,-7-2 0</inkml:trace>
  <inkml:trace contextRef="#ctx0" brushRef="#br0" timeOffset="951">1068 978 8293,'22'0'160,"-8"0"0,1 0 212,2 0 0,-5 2 0,2 3 1,3 5 93,2 2 0,11 2 0,1 8 0,3 0-187,5 0 0,2 7 0,2 0 0,1 0-387,-1 2 1,1-7-1,-3 5 1,-5-4-2813,-7-4 2920,5 1 0,-10 0 0,8 0 0</inkml:trace>
  <inkml:trace contextRef="#ctx0" brushRef="#br0" timeOffset="1350">1286 695 8293,'-22'-12'31,"2"0"0,4 7 0,1-3 368,-2 4 1,5 1 0,-3 3 8,-1 0 0,3 10 0,-1 7 0,-3 9-100,-2 11 0,4 4 1,3 2-1,0 1-86,0-1 0,0 11 0,-5 4 0,5 5-135,2 2 1,-5 0-1,8-2 1,2-2-336,3-3 1,2-3-1,2 4 1,6-11-406,6-9 0,5-8 0,3-9 0,2-3-1436,5-4 2089,-4-6 0,16-9 0,-7 0 0</inkml:trace>
  <inkml:trace contextRef="#ctx0" brushRef="#br0" timeOffset="1583">1699 782 8293,'15'14'62,"-1"1"1,3 4 225,3 8 0,-6-1 0,1 11 0,-1 1 39,-2 4 1,0 8-1,-7 1 1,5-2-155,2-3 1,-7-3 0,2 1-1,-4-1-329,-3 1 0,0-3 0,0-2 0,0-5 156,0-3 0,-10-2 0,-2-7 0</inkml:trace>
  <inkml:trace contextRef="#ctx0" brushRef="#br0" timeOffset="1884">2200 172 8210,'22'22'53,"-3"2"1,1 5-1,-1 7 278,5 6 1,3 3-1,-5 9 1,-1 9 453,1 7 0,-7 19 1,-3-2-1,-3 3-125,-4-1 1,-2 6-1,-6 2 1,-4-1-577,-7 1 0,-15-2 0,-8-6 1,-4 1-302,-2-3 0,21-39 1,0 1-1,-22 30 1,1-6-1448,-1-10 0,1-3 1462,-1-9 1,-9 0 0,-3-7-1</inkml:trace>
  <inkml:trace contextRef="#ctx0" brushRef="#br0" timeOffset="2448">262 20 8262,'-22'0'-9,"8"-8"1,-1 1 107,-2 2 0,0 5 0,0 10 0,5 12 336,3 12 0,-8 9 1,2 10-1,-4 15-140,-3 17 1,12-36 0,1 3 0,0 9 0,1 2 0,1 6 0,2 2-36,0 6 0,0 1 0,1-1 0,1 1 0,2 3 0,2 0 0,0-1 0,0 0-291,2 0 1,1-1 0,2 1 0,3-2 0,4-7 0,3-2 0,1-5 0,2-2-170,1-5 1,1-3 0,2-7 0,0-2 0,1 1 0,1-2-1,26 33-604,-3-9 0,5-8 804,-2-16 0,0-1 0,-8 1 0,1-1 0,0 1 0</inkml:trace>
  <inkml:trace contextRef="#ctx0" brushRef="#br0" timeOffset="3048">2962 1522 8469,'-21'0'3217,"6"0"-1200,1 0-1805,9 0 0,5 0 1,14 0-1,6 0-212,1 0 1,8 0-1,3 0 0,2-2-517,4-5 0,6 4 0,4-7 0,3 3-2100,-2 0 2617,-3-10 0,7 5 0,2-10 0</inkml:trace>
  <inkml:trace contextRef="#ctx0" brushRef="#br0" timeOffset="3281">2897 1196 11012,'22'0'351,"0"0"1,-1 0 0,4 0 0,1 0-20,3 0 1,10 0-1,-3 0 1,5 0-761,3 0 0,-1 0 0,1 0 0,-3 0 428,-5 0 0,6-10 0,-9-2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58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1 8050,'-12'0'1112,"0"0"21,5 0 0,7 0-705,0 0 0,9 0 0,15 0 0,3 0-49,2 0 1,3 0 0,-3 2-1,4 3 4,1 2 0,5 1 1,-8-6-1,1 3-436,-1 2 0,-2 0 0,-7-7 0,0 0-2021,0 0 0,-8 0 2074,1 0 0,-10 10 0,4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7:59:59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110 651 8112,'12'-2'642,"-5"-6"0,-5 8 0,1 0-167,4 13 0,-5 6 1,6 5-1,-6 5 70,-2 7 0,7 6 0,1 1 0,-1 3-194,3 5 1,-8-3 0,8 10 0,-3 3-600,0 2 0,0 2 1,-7-2-1,0-2-280,0-3 1,0-10 0,0 0 0,0-9-973,0-10 1,-2-7 924,-5-8 0,2-6 0,-7-16 0,0-9 24,0-9 0,4-8 551,-6-10 0,-1-9 0,-6-2 0</inkml:trace>
  <inkml:trace contextRef="#ctx0" brushRef="#br0" timeOffset="233">1 586 8112,'14'-22'-312,"1"0"584,2 0 1,0 8-1,0 2 1,-3 2 306,3 5 0,2 3 0,1 4 0,-3 3-177,-3 2 1,1 10 0,6-2 0,-1 4-18,-6 3 0,3 0 0,-7 0-309,2-1 0,-7 1 1,2 0-1,-7 0-243,-7-1 1,-5-6 0,-8 0 0,3-1-327,3-2 1,-8 7 0,-7-6-1,3-1-199,1-5 1,4-5 0,-1-2 0,0 0 691,0 0 0,0-9 0,1-3 0</inkml:trace>
  <inkml:trace contextRef="#ctx0" brushRef="#br0" timeOffset="1148">872 129 8109,'-22'0'305,"0"0"1,10 2 0,2 5-1,3 8 178,0 4 1,-8 5 0,6 3 0,-1 4-76,0 3 0,1 5 1,4 9-1,-5 6-63,-2 1 1,7 3-1,-2 8 1,5-3-185,2-5 0,0 2 1,0-7-1,2-2-369,5-5 0,3 0 0,7-19 0,-3-6-751,3-4 1,3-5 0,1 3 0,1-8-1311,0-4 2269,0-3 0,0-20 0,-1-4 0</inkml:trace>
  <inkml:trace contextRef="#ctx0" brushRef="#br0" timeOffset="1500">1090 303 8109,'0'14'293,"0"1"69,0 2 1,0 2 0,0 3 0,0 0 78,0-1 0,2 1 0,3 2 0,4 3-106,4 2 0,-9 0 1,6-7-1,-3 2-142,1 5 0,-1-5 0,-7 5 0,2-5-264,6-2 1,-6-7 0,5-1-369,-4 3 0,-3-10 239,0-7 1,-8-9 0,1-13 0,2-2 47,3-5 0,2 5 0,0-8 0,0 3 179,0 0 1,7 7 0,3 8 313,2-3 0,2 0 0,8 2-73,0 8 0,0 7 0,2 7 0,3 8-257,2 4 0,-8 10 1,-6 0-1,2 0 89,2 3 1,1-1 0,-4 6 0,-3-6-1337,-4 0 0,6-6 1,-8 4 1235,-2-5 0,7-2 0,0-1 0</inkml:trace>
  <inkml:trace contextRef="#ctx0" brushRef="#br0" timeOffset="2231">1525 825 6627,'12'0'1917,"0"0"0,-5 0-1694,8 0 1,-5-2 0,-1-3 0,1-2-237,5 2 0,4-5 1,3 1-1,-3-3-175,-4-5 0,4 5 0,-5-5 0,6-5-145,2-5 0,-3-2 0,-2 7 0,-5 1 154,-2-1 1,-3 0 0,-7 0 0,0 0 177,0 1 0,0-1 0,-3 3 469,-4 4 1,-5-2 0,-10 10 277,1 2 1,6 3 0,1 4-167,-3 5 1,0 5 0,0 13 0,5 1-150,2 3 0,-5 8 0,8-6 1,2 0-287,3 1 0,2 7 0,0-6 0,0 4-327,0-1 1,0-9 0,2 4-1,6-4-584,6-5 1,5 4-1,3-14 1,2 0-359,5-4 0,3-6 0,7-2 0,-3-2 607,3-6 1,-1-4 0,1-12 0,-3-3 424,3-2 0,-5-2 0,0 4 0,-5-4 60,-10-3 1,8 0 0,-13-2 0,-2 4 527,1 1 1,-11 7-1,3-5 1,-8 4 490,-4 4 1,-12 1 0,-1 6 0,-6 7 22,-1 4 0,1 3 0,-1 3 0,-2 4-378,2 7 1,3 6 0,2 1 0,1 4-448,-1 4 0,7-3 0,3 8 1,0-2-449,0-6 0,7 6 1,-2-3-370,4-3 1,6-4 0,4-5 0,8-5-203,4-2 1,3-3 0,0-7 0,-1-2 448,1-6 1,0 4 0,0-11 211,-1-2 0,-1-2 1,-3-1-1,-5 4 189,-2 1 0,6 0 300,-1-6 1,-5 6 0,-1 3-2,1 2 1,-5 3-180,9 7 1,-9 10 0,2 4-1,-4 6-180,-3 1 1,2 9 0,3-1 0,2-3-249,-2-2 0,5-2 0,0 0 0,-1 0-1264,1-1 1,7-6 1555,-3-1 0,6-9 0,2 5 0</inkml:trace>
  <inkml:trace contextRef="#ctx0" brushRef="#br0" timeOffset="3164">1046 63 8124,'0'-14'-369,"0"-1"1,0 8 762,0-8 0,2 11-83,6-4 0,-6 8 0,5 8 0,-4 6 11,-3 5 0,2 3 0,3 2 1,2 3-102,-2 2 0,5 10 0,-3-1 1,0 8-401,3 5 0,-5 0 0,7-5 0,0 2-1964,0 3 2143,3 0 0,6 2 0,1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0:06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219 283 8097,'-22'0'253,"2"3"0,3 2 0,5 4 263,3 3 1,-8 10 0,2 12-1,-4 7-1,-3 12 1,8 10 0,1 10 0,4 7-160,4 4 1,-5 4 0,3-1 0,2 0-230,3 0 0,11 0 1,6 2-1,4 1-10,3-3 0,-7-2 0,-1-17 0,3-3-884,2-9 0,13-3-719,4-10 0,-4-16 1,-3-25-1,-5-11 1486,-2-11 0,-1-6 0,1-18 0</inkml:trace>
  <inkml:trace contextRef="#ctx0" brushRef="#br0" timeOffset="233">502 915 8097,'2'12'291,"5"-5"0,-4 5 0,6 3 0,1 7 489,5 7 1,4 7 0,0 12 0,1 6-358,1 1 0,-6 11 0,9 6 1,-7-2-629,0-2 1,-5-5-1,0-3 1,-2-4-67,-5-3 1,-3-4 0,-4-15 0,-3-10-981,-2-7 1,-10-12-1,2-1 1251,-4-8 0,-13-9 0,-2-8 0</inkml:trace>
  <inkml:trace contextRef="#ctx0" brushRef="#br0" timeOffset="418">502 980 8097,'24'-19'0,"2"2"52,3 2 0,0 11 1,-4-4 396,4 6 1,-5 4-1,5 6 1,-5 6 117,-2 5 0,-8 3 0,-1 0 0,-4 2-142,-4 5 1,-3-5-1,-2 5 1,0-4-233,0-4 0,-9-1 0,-3-3 0,-5-3-516,-5 3 0,12-5 1,-11 0-1,1-2-752,1-5 0,-3 5 1075,0-3 0,-9 0 0,-3-7 0</inkml:trace>
  <inkml:trace contextRef="#ctx0" brushRef="#br0" timeOffset="884">1373 458 8175,'0'-22'266,"0"0"0,0 0 17,0 0 1,-10 13-1,-2 9 87,0 12 1,-5 10 0,7 9 0,1 13 10,-1 11 1,-5 1 0,6 4 0,-1 6-115,0 4 0,3-2 0,7-8 0,0 3-366,0-2 0,2-3 0,6 0 0,6-10-304,6-9 0,1-8 0,4-11 403,4-6 0,-5-4 0,7-10 0</inkml:trace>
  <inkml:trace contextRef="#ctx0" brushRef="#br0" timeOffset="1235">1678 458 8175,'0'21'6,"0"1"1,0 2 0,0 3 228,0 2 0,0 10 0,0-3 0,0 5 325,0 3 0,0-3 1,2-3-1,3-4-197,2-2 0,8 4 1,-8-4-1,-2-1-233,-3 0 1,5-2-1,1-7-268,-4 0 92,-1-10 1,-3-5-1,0-14 1,0-7-132,0-6 1,0-4-1,0-3 1,0-2 31,0 3 0,7 2 0,0 2 0,1 2 215,1 6 1,-4-3 0,10 10 220,2 2 1,-5 3-1,2 4-272,3 5 0,-5 5 0,0 10 0,0 2-319,1 5 1,-9-2-1,6 7 1,-3-3-2427,1-4 2726,-1 7 0,-7-10 0,0 7 0</inkml:trace>
  <inkml:trace contextRef="#ctx0" brushRef="#br0" timeOffset="1857">2026 1133 8576,'22'0'2600,"0"0"-2275,-1 0 1,1-8 0,0-1-1,2-3-141,5-5 1,-5-10-1,8-2 1,-3 0-244,0-3 0,0 1 1,-7-8-1,-1 5-217,1 3 1,-10-5-1,-2 4 1,-3 1 16,0-1 0,-2 3 0,-12 10 378,-7 4 1,-6-2-1,-2 10 1,1 2 130,-1 3 1,0 12 0,0 4 0,1 6 156,-1 1 1,2 8 0,3 0 0,3 0-9,-3 3 0,7-6 1,3 8-1,5 0-360,2 0 1,0-5 0,0 5-1,0 0-446,0 0 1,2-8 0,5 3 0,8-4-113,4-4 0,10-6 0,0-3 1,0 0-369,3 0 0,-6-7 1,8 2-1,0-7 325,0-7 0,0 2 0,5-9 0,-6-6 414,-1-6 1,4 2 0,-7-8 0,-2 3 177,-3 0 1,-2-2 0,-3 4 0,-2-2 570,-2 2 0,-11-4 0,4 2 294,-6 2 0,-14 10 0,-7 5 1,-10 2 347,-5 6 0,5 1 0,-8 6 0,-1 4-685,-3 7 0,7 6 0,5 2 0,4 2-554,4 5 0,-1-5 0,3 5 0,4-5-185,8-2 0,4-8 0,3 1-392,0 2 1,12-7 0,8-3-1,9-5 86,5-2 1,-8 0 0,6 0 0,-3 0 403,0 0 0,0-7 1,-7 0-1,-1 2 118,1 2 0,0 3 0,0 0-329,0 0 1,-8 0-1,1 0 1,-1 3-1018,-2 4 1,8-4 1310,-6 4 0,5 5 0,3 0 0</inkml:trace>
  <inkml:trace contextRef="#ctx0" brushRef="#br0" timeOffset="2248">3028 1002 8175,'19'-15'-608,"-2"1"436,-3-3 1,-1-2 0,1-3 1359,-7 0 0,-4 0-764,-3 1 1,-3 8-1,-4 6 1,-7 5-10,-6 2 1,-2 0 0,3 2-1,2 5-203,3 8 1,-1 7 0,-4 4 0,2 3-194,2-2 0,10 4 1,-2-2-1,5-2-255,2-3 0,0-2 1,0 0-1,0 0-252,0-1 0,9-9 1,4-2-1,1-3 50,1 1 0,-1-8 0,8-10 1,0-5 8,-1-9 0,1 0 0,-2-12 0,-3-3 248,-3-2 1,-9-3 0,5-2 0,-3-2 193,0-3 0,0-9 0,-7 2 1,0-5-21,0-3 0,0 1 0,0 2 0,-2 3-48,-5 2 1,4 19-1,-4 3 252,5 9 0,2 17 0,0 10 1,0 15 396,0 11 1,0 8-1,0 10 1,0 2 216,0 5 0,0-3 1,0 10-1,0 0-488,0-2 1,7 7 0,2-8-1,1 1-551,0-5 1,4-5-1,-4-3 1,2-1-82,5-6 309,2-5 0,3 1 0,0 2 0</inkml:trace>
  <inkml:trace contextRef="#ctx0" brushRef="#br0" timeOffset="2634">3398 262 8142,'22'0'-11,"-1"2"1,1 5 256,0 8 1,-3 4-1,-2 5 1,-2 8 209,2 11 0,2 11 0,3 11 1,0 3-40,-1 4 1,-6-2 0,-3 8 0,-2-1-231,-5 1 1,4-8 0,-2 2 0,-4-6-308,-8-8 1,-7 2-1,-10-9 1,-2-2-553,-5-4 1,2-8 0,-7-3 671,3-3 0,-8 8 0,5-5 0</inkml:trace>
  <inkml:trace contextRef="#ctx0" brushRef="#br0" timeOffset="2950">3725 0 7917,'24'0'0,"2"3"24,3 4 1,3-2-1,-6 9 1,3 6 454,-2 6 1,5 8-1,-3 12 1,-3 7 47,-2 13 0,-2 9 1,0 12-1,0 2 0,0 6 0,-8-3 0,-2 4 0,-2-4-226,-5-7 1,-3-3 0,-2 3 0,-2-3-180,-6-2 0,-6-2 1,-13-1-1,-4-9-376,-3-8 1,-2-11-1,-6 1 1,4-6-385,1-8 0,11-4 0,-3-13 0,5-4 638,2-8 0,0 5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0:03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153 654 7447,'12'-2'-1172,"-5"-6"1964,-5-6 0,6 2-43,-1-3 1,-2 1-122,-12-8 0,2 10-139,-10 5 0,1 4 0,-8 3-191,0 0 1,8 10 0,-1 4 0,1 6-8,1 2 0,-3-1 0,6 4 0,0 1-26,0 3 1,3 3 0,7-6 0,0 6-341,0 2 1,0-8-1,0 3 1,0-5-672,0-2 0,0-7 0,3-3-360,4-2 1,5-3-1,7-10-317,-4-4 0,2-7 1423,-10-15 0,10-5 0,-5-10 0</inkml:trace>
  <inkml:trace contextRef="#ctx0" brushRef="#br0" timeOffset="183">109 44 7947,'15'10'-49,"-1"5"0,-9 11 0,5 6 0,-3 2 649,0 4 1,8 3 0,-8 5-1,0 5-238,3 7 1,-5-2 0,7 2-1,0 2-447,0 3 1,-5 3 0,5-1-1,-2-2-542,-5-5 1,-3 3-1,-2-11 627,0-1 0,10-3 0,2-3 0</inkml:trace>
  <inkml:trace contextRef="#ctx0" brushRef="#br0" timeOffset="724">653 23 8163,'22'-12'-13,"0"4"94,0 6 0,-8 2 0,-2 5 0,1 9 309,-1 15 0,0 10 0,5 7 0,-3 5 139,3 7 0,-5 5 0,0 2 0,-2 3-78,-5 4 1,-3-4 0,-2 7-1,0-2-214,0-1 1,-9 3-1,-6-4 1,-7 1-199,-7-2 1,3-4 0,-11-6 0,-1-2-342,-4 3 1,6-15 0,2-5 0,0-7-1492,1-8 0,6-4 1024,-2-7 0,14-15 1,8-15 768,5-4 0,2-13 0,0-2 0</inkml:trace>
  <inkml:trace contextRef="#ctx0" brushRef="#br0" timeOffset="916">1285 1003 11183,'0'-22'0</inkml:trace>
  <inkml:trace contextRef="#ctx0" brushRef="#br0" timeOffset="2033">1633 807 7940,'15'-3'1450,"-1"-2"-1223,3-2 0,-4-10 0,1 0 1,5-7-219,8-5 0,-3-12 0,5 0 0,-5-8-33,-2 1 1,0 0 0,-3-1 0,-2-2-78,-2 3 1,-10 2 0,2 2 0,-5 3 24,-2 5 1,-2-3 0,-3 10 0,-5 3 281,-2 1 0,5 13 0,-8 5 160,-1 5 0,6 6 0,3 9 1,2 11 46,-2 7 0,4 8 1,-7 9-1,3 3-74,0-2 1,0 6 0,7 3-1,0 5-481,0 2 0,0-6 1,2-1-1,5 2-490,8 3 1,4-7-1,3-5 1,0-8 76,0-7 0,7-7 0,2-14 0,0-8 282,1-4 0,-1-13 0,-4-7 1,2-7 226,-2-5 0,-3-10 1,-5 3-1,-2-3 76,-2 3 0,-11 4 1,4 10-1,-3 3 374,2 5 0,-5-1 68,6 15 1,-6 5-1,-4 17 1,-3 2-176,-3 5 1,1 5-1,7 9 1,0 1-171,0-1 1,0-9 0,3-5 0,1-4-82,4-4 0,9-9 0,-3-4 0,6-6 96,1-2 1,3-19 0,3-10 0,2-10-224,-2-5 0,-13-1 0,-4-1 0,-3 0-112,0 4 1,-2 6 0,-12 0 0,-7 7 89,-6 5 0,-2 9 1,1 3-1,-4 2-221,-4 5 1,5 5 0,-2 8 0,6 6-1014,6 6 0,2 1 1337,-3 1 0,-4 10 0,7 1 0</inkml:trace>
  <inkml:trace contextRef="#ctx0" brushRef="#br0" timeOffset="2435">2918 545 8137,'-14'0'-627,"2"-2"0,0-3 1781,-1-2 1,-1-1 0,-8 8-772,0 0 1,1 0 0,-1 0-1,0 0-261,0 0 0,0 10 0,3 5 1,2 4-124,3 3 0,2 0 0,-3-1 0,8 4-88,4 4 1,6-5 0,4 7-1,8 1 186,4 4 0,3-2 1,-1 2-1,1 3 433,0 2 1,-3 3 0,-2 2 0,-5 2 1,-2 3 0,-3 2 1,-9-2-1,-5 4-322,-8 1 1,-11 5 0,-6-13 0,-2-4-42,-4-6 0,4-14 0,0-2 0,2-12-251,6-8 0,1-11 1,6-8-1,2-10-802,3-9 1,9-8-1,0-4 1,10-3-16,9 3 0,8 2 1,5 5-1,4 4-1582,3 8 2481,-7 5 0,14 2 0,-7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0:21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45 8118,'-22'0'407,"0"0"1264,1 0-986,-1 0 0,12 0 0,10 2-475,12 5 0,10-4 1,5 4-1,4-5-73,3-2 0,-5 3 1,5 2-1,0 2 116,0-2 0,0-3 1,2-2-1,-7 0-199,-5 0 0,-2 0 1,0 0-1,-1 0-1052,1 0 0,-10-10 377,-4-4 1,-8 4-1,-10 1 404,-12-1 1,-2 7 0,-12-4-1,-3 5 121,-2 2 1,4 0 0,4 0-1,-1 0-402,0 0 1,7-8 0,-2 1 497,5 2 0,2 3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01.7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132 132 8259,'2'-15'-31,"3"0"106,2-1 0,0 3 0,-4 1 457,4 3-169,-4-8 1,6 17-196,-9 0 1,-2 9-1,-3 13 1,-2 2 73,2 5 1,-5 5-1,3 10 1,0-1-139,-3 1 0,8 2 0,-6 5 0,6 7-67,2 5 0,0 2 0,0 0 1,0 1-171,0-1 1,10-9-1,4-5 1,3-8 44,-2-7 1,6-11-1,-1-13 1,6-3 58,1-4 1,-1-2-1,1-6 1,5-4-120,1-8 0,-4-4 0,5-3 1,0-2-221,0-5 1,-7 5 0,2-8-1,-5 3-709,-2 0 1077,-1 0 0,1-2 0,0-3 0</inkml:trace>
  <inkml:trace contextRef="#ctx0" brushRef="#br0" timeOffset="233">1 175 8174,'22'-19'-1894,"0"2"2362,-1 2 0,1 8 1,0-5-1,-3 0-251,-4 0 0,11 4 0,-4-4 1,2 0-457,1 0 1,-1 7 0,2-4 0,3 1-233,-2 1 1,0 0 0,-1 7 470,3 0 0,0 0 0,-7 0 0</inkml:trace>
  <inkml:trace contextRef="#ctx0" brushRef="#br0" timeOffset="400">197 436 8169,'-15'37'0,"1"-3"418,-3-3-197,7-2 1,3-17-1,14-5 1,8-4 46,4-3 0,5-7 0,5-3 0,8 0-328,4 1 0,2-6 0,1 5 0,2-2-351,5-5 0,-5-2 411,5-3 0,-6 0 0,-1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0:22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1721 8649,'0'21'1253,"3"1"0,1 0-748,4 0 0,9 9 0,-3 5 1,6 6-492,1 1 0,-1 3 1,-3 3-1,-3 1-525,3-1 1,-7 4 0,-3 0 0,-5 0-594,-2 1 1,0-4-1,0-8 1104,0-6 0,-9-5 0,-3-9 0</inkml:trace>
  <inkml:trace contextRef="#ctx0" brushRef="#br0" timeOffset="249">1 1459 8031,'22'-9'0,"7"-1"0,0-5 0,0 6 410,2-1 1,3 8-1,10-3 1,-3 7 128,-5 6 1,5 16 0,-7-3-1,0 4-136,-5-1 0,-5 5 0,-2 2 0,-3 1-245,-4-1 0,-5-2 0,-10-7 0,0 0-196,0 0 0,-10-10 0,-7-3 1,-7-1-353,-5-1 0,-10 0 0,5-7 0,-2 0-462,0 0 1,2 0-1,-5 0 1,5 0 851,3 0 0,-8 0 0,5 0 0</inkml:trace>
  <inkml:trace contextRef="#ctx0" brushRef="#br0" timeOffset="684">1090 1133 8062,'0'-22'-159,"-10"0"1,-4 3-1,-3 2 304,2 2 0,-4 10 1,4-2-1,-4 5 250,-3 2 0,0 2 1,3 5-1,2 8 39,2 4 1,1 10 0,-5 3 0,2 2-27,2 4 1,10 6-1,-2 4 1,5 3-106,2-2 1,0 6 0,0 3 0,0 5-104,0 3 0,2-8 0,5 0 0,10 2-332,10 3 1,-3-7 0,8-8 0,-3-9-813,0-10 1,9-5-1,-1-5 1,1-4-1307,-1-8 2250,4-14 0,-7-15 0,9-12 0</inkml:trace>
  <inkml:trace contextRef="#ctx0" brushRef="#br0" timeOffset="899">1503 1089 7759,'15'7'330,"0"1"0,-11 9 0,6-3 0,-3 8 369,1 7 1,1-2 0,-4 9-1,5 3-321,2 2 1,0 9-1,5 1 1,-5-2-435,-2-3 0,7-3 0,-5 3 0,0 0-587,-5-2 0,3 2 1,-3-17 642,-2-3 0,7 8 0,0 0 0</inkml:trace>
  <inkml:trace contextRef="#ctx0" brushRef="#br0" timeOffset="1133">1286 1481 8592,'0'-22'469,"9"8"1,6 2 0,4 2-398,3 5 0,2-4 0,5-1 0,8 0-332,4 0 0,2 1 0,1 4 1,-1-2-214,1 2 1,-1-5 0,1 3 0,-3 2-370,-5 3 842,6 2 0,-9-10 0,11-2 0</inkml:trace>
  <inkml:trace contextRef="#ctx0" brushRef="#br0" timeOffset="1466">1961 1307 8103,'0'14'1409,"-3"-2"-668,-4-2 1,2 0 0,-9-3-1,-3 8-8,-3 4 0,-4 3 1,-2 2-1,-1 3-562,8 2 1,-3 7 0,10-5-1,0 1-570,4-1 1,6-2 0,2-7-1,2-3-69,6-4 0,4 2 0,10-10 0,-1-2-100,1-3 0,0-4 0,2-5 1,3-5 222,2 0 1,0-10 0,-7 2 0,-3-6 284,-5-1 1,6 3-1,-8 0 1,2-3 279,1-2 0,-10 0 0,4 7 1288,1 1-695,-7-1 0,6 12-176,-9 10 1,0 12 0,0 15-1,-2 4-315,-5 3 1,4-7-1,-4 4 1,4-2-555,3 0 1,8 0-1,1-5 1,1 3-473,0 2 0,7-7 0,-3-10 1,6-2-1223,1-5 1,8-3 1925,0-2 0,0 0 0,-7 0 0</inkml:trace>
  <inkml:trace contextRef="#ctx0" brushRef="#br0" timeOffset="1633">2440 1372 8661,'-22'0'2260,"10"10"1,5 4-1,4 8-2130,3 7 1,3-2 0,2 7 0,4 0-780,3-1 1,3-4 0,7 5 0,-1-5-383,1-9 0,0 2 1031,0-8 0,0-4 0,-1-1 0</inkml:trace>
  <inkml:trace contextRef="#ctx0" brushRef="#br0" timeOffset="1747">2462 1176 8072,'-22'-22'385,"2"8"1,4-1-442,1-2 1,10 5 55,-2-2 0,14 9 0,5-5 0</inkml:trace>
  <inkml:trace contextRef="#ctx0" brushRef="#br0" timeOffset="2133">2658 1677 8123,'0'15'0,"0"-1"0,0 3 743,0 2 1,0-4-101,0-1 0,9-9 0,6 3-221,4-6 0,1-12 0,-4-7 0,-1-7-343,2-5 1,2-10 0,1 3 0,-3-5-211,-3-3 1,-9 1-1,2-1 1,-2 1-108,2-1 0,-4-2 1,4-2-1,-5-5-263,-2-3 0,-9-9 0,-3-6 0,-3 6 143,1 5 0,-1 11 1,-4 1-1,2 12 431,2 14 0,1 10 1,-6 17 272,6 9 0,-3 10 0,7 22 0,1 5 395,-1 7 1,3 5-1,7 2 1,0 1-185,0-1 1,0 0-1,0 1 1,2-1-403,5 0 0,5 1 0,10-3 0,0-3-762,0-2 1,9-2 0,5 2 0,3-7-534,-3-5 1,6-15 0,-9-9 1139,1-12 0,7 2 0,-7 0 0</inkml:trace>
  <inkml:trace contextRef="#ctx0" brushRef="#br0" timeOffset="2433">3006 654 8123,'0'-29'-178,"0"0"0,2 2 116,6 3 0,-3 4 1,9 6-1,3 7 729,2 4 1,3 13-1,0 7 1,0 9 34,-1 11 1,4 6 0,1 8 0,3 10 11,-2 9 0,-3-3 1,-2 8-1,0-2-138,-1 0 1,-1 9 0,-3-5 0,-5 3-196,-2 0 1,-6 0-1,-11 5 1,-7-1-205,-6 3 0,-11-14 0,-6 4 0,-1-11-896,1-8 1,-4-17 0,7 0 0,1-10-2024,4-11 0,4-8 2742,4-12 0,8-19 0,4-6 0</inkml:trace>
  <inkml:trace contextRef="#ctx0" brushRef="#br0" timeOffset="2633">3790 1677 7992,'12'-14'266,"-2"1"123,-1 4 0,-4-6 0,10 6-215,2-4 1,-5 9-175,2-4 0,1-4 0,7 0 0</inkml:trace>
  <inkml:trace contextRef="#ctx0" brushRef="#br0" timeOffset="3430">4291 1503 8331,'12'-10'412,"-2"5"0,-8-7-265,5 3 1,-4-8 0,6 2 0,-1-7-108,-1-7 1,7-5 0,-4-9 0,2-1-77,5 1 1,-5-8 0,0-2 0,-2-3 82,-5-4 1,-3-3-1,-2 0 1,0 5-46,0 7 1,-7 5 0,-3 5-1,-2 4 143,-5 8 1,5 8-1,-2 6 1,-1 10 188,3 10 0,0 10 1,7 14-1,-5 9 31,-2 11 0,8-1 1,-4 10-1,6 3-154,2 2 0,0 2 1,0-2-1,2-3-224,6-2 1,1 1-1,8 3 1,-2-3-795,2-9 0,4-6 0,6-8 0,4-7 72,3-5 0,-5-11 0,8-6 0,-1-10 468,-2-11 1,5-3-1,-10-19 1,-3-3 288,-2-2 1,-2-3-1,0 1 1,-3-1 118,-4 1 1,-3 9 0,-7 5 0,2 4 1142,-2 4 0,-5 9-596,-7 4 0,-3 8 0,-7 10 0,5 12-280,2 12 1,-4 0-1,6-1 1,4 1-448,1 0 1,6 0 0,1 2 0,6-7-15,2-4 1,0-4-1,5-1 1,-2-6 104,2-7 0,2-4 0,3-3 1,0-3 22,-1-4 1,-6-12-1,-3-10 1,0 0-154,0-3 1,-7 1-1,2-5 1,-4 4-506,-3 1 0,-10 6 0,-5-4-85,-4 5 0,0 10 0,2 2 0,2 2-483,-2 5 0,5 3 1151,-2 2 0,-1 9 0,-7 3 0</inkml:trace>
  <inkml:trace contextRef="#ctx0" brushRef="#br0" timeOffset="3849">5358 1089 8169,'0'-22'351,"0"1"1,-3-1 44,-4 0 1,2 10 0,-9 5 0,-3 4 85,-2 3 1,-3 3 0,0 4 0,-2 10-244,-5 9 0,5 1 0,-5 9 1,4 1-220,4-3 1,6 7 0,3-7-1,2 2-192,5 0 1,3-9 0,4 2 0,6-3 8,6 3 0,6-4 1,1 4-1,4-3 411,4 3 0,-5-2 0,5 7 0,-7 0 228,-8 0 1,3 2 0,-10 7-1,-2 1 30,-2 0 1,-6-1-1,-4 1 1,-8 2-404,-4 4 0,-12-6 0,-6 2 1,-4-10-176,-2-4 0,1-13 1,4-12-1,4-4-254,2-3 0,11-12 0,9-10 0,2-14-334,5-13 0,3 1 0,6-10 0,9 0-101,8 2 1,16-7 0,-4 7 0,4 3 291,-1 10 1,0 1 0,8 13 0,-1 3 468,1 2 0,9 2 0,3 0 0</inkml:trace>
  <inkml:trace contextRef="#ctx0" brushRef="#br0" timeOffset="4266">6011 610 8087,'-9'-12'-126,"4"-5"94,-10 10 1,1-1-1,-8 11 417,0 4 1,3 15-1,2 14 1,2 8 147,-2 7 1,5 4 0,0 13 0,2 5-276,6 6 0,1 9 0,3 6 0,0-44 0,0 2-246,0 1 1,0 0-1,1 1 1,1 1 0,0-2-1,0 0 1,3-1 0,0-2-336,7 44 1,3-14 0,9-10 0,3-9-276,2-10 0,2-22 0,-4-10 0,4-7-1224,3-7 1822,-7-3 0,14-11 0,-7-3 0</inkml:trace>
  <inkml:trace contextRef="#ctx0" brushRef="#br0" timeOffset="4516">6316 1307 7352,'10'22'317,"-8"2"1,5 2 387,-4 4 0,-1 1 0,3-2 0,5 10-209,2 9 0,-5 0 1,8 11-1,2-1-149,2-3 1,0 8 0,-2-5-1,-2 3-533,2-3 1,-8 2-1,-1-9 1,-4-2-528,4-4 1,-6-3 0,5-6 0,-7-9-2723,-7-11 3435,-5-6 0,-19-10 0,-3 0 0</inkml:trace>
  <inkml:trace contextRef="#ctx0" brushRef="#br0" timeOffset="4733">6338 1242 8087,'22'-20'-164,"-1"6"0,1-3 1,2 9-1,3 4 846,2 1 0,0 6 1,-7 4-1,0 7-23,-1 6 1,8 2 0,0-1 0,-4 1-162,-8 0 0,0 7 0,-10 0 1,-2-2-291,-3-3 1,-2 0-1,-2 0 1,-6 3-161,-6-1 1,-15-6-1,-7 6 1,-6-6-571,-1-6 0,7 1 0,-1 7 0,-1-1-956,-4 1 0,9-7 1478,3-1 0,-3 1 0,-1 6 0</inkml:trace>
  <inkml:trace contextRef="#ctx0" brushRef="#br0" timeOffset="5149">7165 719 8135,'-21'0'135,"-1"0"1,7 0 0,1 2-1,-3 6 271,-3 6 1,-1 8 0,1 7-1,3 10 79,3 9 0,2 8 1,-3 11-1,6 4-136,-1 1 0,7 8 0,-4-5 0,7 2-157,7 6 1,6-8 0,8-3-1,4-6-292,4-8 1,2-7 0,8-13 0,-3-6-301,3-8 1,-5 0-1,0-17 1,-1-2-1836,1-2 2235,-7-13 0,14-2 0,-7-10 0</inkml:trace>
  <inkml:trace contextRef="#ctx0" brushRef="#br0" timeOffset="5382">7536 588 7191,'0'34'3,"0"-5"1,0 5 0,2 0 0,3 5 999,2 4 1,10-4-1,-5 14 1,3-2-299,-1 0 1,-7 7-1,5-7 1,1-1-519,-1 4 1,0-8 0,5 4-1,-5-6-704,-3-8 0,6 3 1,-8-8-1,1 1-1535,1-1 2052,-6-11 0,6-11 0,-9-9 0</inkml:trace>
  <inkml:trace contextRef="#ctx0" brushRef="#br0" timeOffset="5598">7296 1111 8698,'2'-19'958,"6"4"1,6-2-1,13 7 1,4 1-829,3-1 1,5 0 0,12 6-1,7-4-477,5 3 0,-5-4 1,0 1-1,2 4-520,3 1 0,-7 3 0,-5 3 0,-8 1 867,-7 4 0,6 9 0,-9-5 0</inkml:trace>
  <inkml:trace contextRef="#ctx0" brushRef="#br0" timeOffset="6082">8145 1067 10006,'-22'0'1411,"1"10"1,-1 2 0,0 3-588,0-1 1,-7 8 0,0 7 0,5 0-752,7 2 0,0 1 0,10 7 0,2-6-255,3-1 0,2-3 0,2-7 0,5 0-368,8-1 0,4-9 1,3-4-1,2-6-328,5-2 0,-5-2 0,6-6 0,-6-6 378,-3-5 1,1 4-1,0 1 1,0-3 486,0-3 0,-8-2 0,-2 1 0,0-1 128,0 0 0,-7 0 0,5 1 2358,0-1-1720,-8 10 0,8 4 1,-10 16-282,0 6 1,-8 8 0,1 5 0,2 4-708,3 3 0,2-5 1,0 5-1,2-3-414,6-4 1,-4 4-1,11-2-220,2-2 1,2-5 0,3-8 0,0-6 125,0-6 0,-8-2 0,1-2 0,-1-6 743,-2-6 0,5-6 0,-7-1 0,0-1-297,-1 0 0,-2-7 0,-4-2 1,2-1 353,2 1 0,0-6 0,-7 8 0,0 3 551,0 2 1,-2-3-1,-3 3 1700,-2 4-1743,-1 13 0,8 7 0,0 15 0,0 6-179,0 8 0,3-2 1,2 7-1,4-3-313,4-4 1,-6 4 0,5-1 0,0-4-672,0-2 0,-5-2 598,8 0 0,-1 0 0,8-1 0</inkml:trace>
  <inkml:trace contextRef="#ctx0" brushRef="#br0" timeOffset="6214">8472 893 8098,'-19'-14'345,"4"-1"0,-2 8 85,10-8-430,0 10 0,16 5 0,3 13 0</inkml:trace>
  <inkml:trace contextRef="#ctx0" brushRef="#br0" timeOffset="6716">8820 566 8408,'10'22'755,"-8"2"0,8 5 0,-3 8-237,1 4 0,6 15 0,-4 6 0,2 11-317,5 4 1,-5-4-1,0 5 1,0-3-483,0-5 1,-7-5 0,2-7-1,-4-7-1989,-3-5 2270,0-12 0,0 7 0,0-7 0</inkml:trace>
  <inkml:trace contextRef="#ctx0" brushRef="#br0" timeOffset="7150">9147 349 8143,'0'-22'-114,"0"0"1,7 8 0,3 2 413,2 2 1,3 3-1,9 11 65,5 11 0,-5 2 0,7 22 1,-2 4 63,0 6 0,8 13 1,-8 1-1,0 10-89,2 4 0,-6-6 0,4 4 1,-8-3-130,-6 1 1,2 2 0,-10-7 0,-2-1-207,-3-4 1,-11-12 0,-6 0 0,-7-3-402,-7 3 1,5-5 0,-7 5 0,2-8-642,0-6 1,0 1 0,7-9 1036,0-2 0,0 7 0,0 0 0</inkml:trace>
  <inkml:trace contextRef="#ctx0" brushRef="#br0" timeOffset="7532">9648 0 7975,'22'22'0,"-1"2"157,1 5 0,2 5 0,3 12 0,2 10 244,-2 16 0,-3 6 0,-2 19 0,-11-48 0,-1 1-134,2 4 1,-2 1-1,-2-1 1,-1 1 0,-1 3-1,0 0 1,-1-3 0,-1-1 91,-1-3 1,-1-1 0,1 47 0,-3-7 0,-3 1-183,-4 4 1,-12-1 0,-10-7 0,0 0-268,-3 1 0,1-9 1,-8-1-1,5-6-680,3-9 1,2-2 0,9-15 0,3-5 769,3 0 0,9-10 0,-5 1 0</inkml:trace>
  <inkml:trace contextRef="#ctx0" brushRef="#br0" timeOffset="8097">10454 1459 8643,'-22'0'1087,"10"0"0,12 0 0,14 0 0,8 0-919,7 0 0,5 0 1,7 0-1,-2 0-243,-3 0 0,0 0 1,8 0-1,-1 0-466,1 0 0,-10 0 1,-3 0-1,-2 0-2186,0 0 2727,-9 0 0,-1 10 0,-7 2 0</inkml:trace>
  <inkml:trace contextRef="#ctx0" brushRef="#br0" timeOffset="8313">10519 1263 8234,'-22'0'0,"0"0"0,1-2 800,-1-5 1,2 2-175,6-10 0,7 10 0,14-2-122,7 5 1,6-5 0,2-1-1,-1 3-232,1 3 1,7 2 0,3 0 0,-1 0-129,1 0 0,4 7 0,-7 1 0,-3-4-387,-1-1 0,4-3 1,0 0-1,-3 2 243,-1 5 0,-4-4 0,1 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0:33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932 327 7925,'-20'-15'691,"6"1"0,-6 9 0,6-2-369,-6 4 1,6 3-1,-1 3 1,1 4-53,2 7 1,-5 15-1,7 8 1,1 4-76,-1 2 1,3 8 0,7 0 0,2 0-163,5 2 0,5-9 1,10-1-1,0-11 62,0-8 1,7-12-1,2-5 1,1-7 117,-1-7 0,5-8 0,-7-14 0,-4-7 10,-8-5 1,0-10 0,-10-2 0,-2 0-215,-3-1 1,-4 4 0,-6 6 0,-6 0-179,-6 1 0,-1 7 0,-1 2 0,0 2-504,0 6 1,1 4-1,-1 5-2328,0 2 3001,10 11 0,2-6 0,10 10 0</inkml:trace>
  <inkml:trace contextRef="#ctx0" brushRef="#br0" timeOffset="148">1215 566 8186,'9'12'412,"-4"-2"1,7-8 779,-2 6-1680,-3-6 0,-4 8 0,2-13 488,2-4 0,10-5 0,-5-10 0</inkml:trace>
  <inkml:trace contextRef="#ctx0" brushRef="#br0" timeOffset="781">1541 174 7968,'-9'12'1502,"6"-2"1,-4-10-1093,14 0 1,5 0 0,13-2-1,1-3-186,3-2 0,10-10 0,-5 2 0,2-2-489,0 3 0,1-6 0,4 6 0,-5-6-856,-7-1 1,-5 6 0,-2 3-213,0 2 1,-12 3 1332,-10 7 0,-10 0 0,-12 0 0,0 0 0,1 0 0,-8 10 0,-3 4 0,1 3-57,-1-2 1,-4 4 0,4-4 0,1 4 382,-1 3 1,1-1 0,4 1 0,1 0 273,6 0 1,1 0 0,9 2 0,1 2-320,-1 3 1,5-2-1,12-10 1,10-2-99,10 1 0,0 4 1,9-1-1,0-2 38,-2-2 0,7-11 0,-4 6 0,1-3-80,-1 1 0,-6 6 0,-9-4 0,0 0-36,-1-1 1,-9 8-1,-4-2-66,-6 4 0,-12 0 0,-4-2 0,-5-2-252,-3 2 1,-7-8 0,-3-1 0,-2-3-301,-4 2 1,4-5-1,0 5 1,0-4 512,0-3 0,-2-10 0,-8-2 0</inkml:trace>
  <inkml:trace contextRef="#ctx0" brushRef="#br0" timeOffset="1031">61 653 8260,'-15'0'154,"1"0"1399,-3 0-1080,7 10 1,5-5 0,17 7 0,12-2-337,8-6 0,-3-1 0,10-3 1,4 0-707,5 0 569,3 0 0,3 10 0,1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0:34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23 8075,'-12'-3'807,"2"-2"1499,1-2 972,6 0-1810,-16 7-1970,16 0 0,-4 0-2165,14 0 2667,-4 0 0,16 0 0,-7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0:36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1034 8459,'-22'0'635,"7"7"1,1 0 770,-3-2-254,7 7-927,0-9 0,10 4 0,0-14 0,3-10-198,4-10 0,5-7 1,10-9-1,0-3-117,0-5 1,-1-5 0,1-9 0,0-1-231,0 1 1,-1 0 0,-1-1-1,-6 4-27,-6 4 1,1-3 0,-1 10-1,-6 3 119,-7 2 1,0 10 0,-9 4-1,-3 5 242,-3 8 1,-1 5 0,1 2 117,6 12 1,2 12-1,7 17 1,-2 7 209,2 5 0,-5 12 1,3 5-1,2 8 23,3 6 0,2-4 1,0 5-1,0-6-379,0-1 1,2 1 0,3 1 0,7 0-567,7-5 0,1-15 0,14-4 0,-1-13 197,1-7 0,3-11 1,4-9-1,-3-8 150,-1-11 1,-8-7-1,5-4 1,-5-6 62,-10-2 0,3 5 0,-10-5 0,0 3 209,-5 4 1,-2 3 0,0 2 112,2 1 0,0 6 0,-9 3 20,-5 2 0,4 5 0,-6 13 0,1 6 258,1 6 1,0 1 0,7 4 0,0 1-232,0 3 0,0 3 1,0-6-1,0 3-27,0-2 1,10-3-1,4-5-8,5-4 1,3-5-1,0-10 1,0-3-55,0-4 0,-3-12 0,-2-10 0,-5 0-70,-2-3 1,-3 8-1,-7-8 1,0 3-286,0 0 0,-10 0 0,-4 8-11,-6-1 1,-1 10 0,-1 4 0,-2 6-643,-5 2 1,12 0 0,-5 0 897,2 0 0,1 0 0,-3 0 0</inkml:trace>
  <inkml:trace contextRef="#ctx0" brushRef="#br0" timeOffset="450">1263 620 8188,'-21'-10'267,"-1"8"1,0-8-1,0 3 396,1 0 0,-1-1 1,0 8-1,0 3-193,1 4 1,-1-2 0,0 9 0,0 3-366,0 3 0,8 1 0,2 1-220,2 0 0,3 2 0,9 3-30,6 2 0,4 2 0,9-4 0,4 2 154,4-2 1,-5-3-1,5 0 1,-5 3 171,-2 2 1,-3 9 0,-4-1 0,-6 4 120,1 2 1,-8-4 0,3 2-1,-10 8-197,-9 4 1,-8-5 0,-7 3-1,-7-5-124,-5-2 1,-3-8 0,1-5-1,-1-4 5,1-8 1,-1-11 0,3-4-1,5-11-231,7-15 1,12-9-1,4-13 1,6-2-21,10-4 1,6 1-1,16-7 1,4 3 75,7 5 0,12 4 0,5 6 0,3 4 323,5 2 0,-6 6 0,1 11 0,0 8-456,-1 4 1,1 3 0,2 3 0,-7 2 321,-5 2 0,-3 20 0,1-3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0:43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240 131 8245,'-22'-12'227,"1"2"1,-1 15 56,0 10 1,0 4-1,0 22 1,3 8 107,5 4 0,-6 7 1,8 13-1,0 7 5,5 4 1,-3 4-1,3 1 1,2 3-330,3 2 1,4 1-1,5-8 1,8-2-594,4-6 1,3-6 0,0-13-1,-1-4-919,1-3 1444,10-2 0,2-17 0,9-3 0</inkml:trace>
  <inkml:trace contextRef="#ctx0" brushRef="#br0" timeOffset="284">567 937 8282,'-29'-3'67,"-3"-1"0,1-4 227,-1 3 1,3 13 0,8 6 0,1 8 133,6 7 0,-3 5 0,7 9 0,0 1-308,1 0 0,1 4 1,11-2-1,4-7-94,8-5 1,4-1 0,5-8 0,3-8 30,2-5 0,0-5 1,-7-7-1,-1-3 228,1-4 0,0-12 1,0-13-1,0-1-57,-1-6 0,-6-2 1,-1-3-1,1 1-243,-3-1 0,-2 0 0,-10 3 0,0 3-145,0 1 0,0 1 0,0-5 0,0 5-778,0 7 0,-8 4 0,1 4-2154,2-1 3092,3 10 0,2 12 0,0 12 0</inkml:trace>
  <inkml:trace contextRef="#ctx0" brushRef="#br0" timeOffset="417">741 1242 8282,'0'12'-70,"10"-3"-241,4-9 311,6 0 0,1 0 0,1 0 0</inkml:trace>
  <inkml:trace contextRef="#ctx0" brushRef="#br0" timeOffset="720">1133 806 8789,'0'-12'603,"10"-5"0,4 10 0,5 2-465,3 3 1,7-6 0,3 1 0,2 0-505,4-3 0,-4 5 1,0-7-1,0 3-796,0 4 0,-8 0 1162,3-2 0,-4-5 0,-4-10 0</inkml:trace>
  <inkml:trace contextRef="#ctx0" brushRef="#br0" timeOffset="970">1394 676 8193,'-34'0'188,"3"0"1,9 0 0,0 2 162,1 5 0,-8-2 0,0 10 1,2-1-236,3-2 1,2 8 0,3-6 0,2 5-133,2 3 0,10 0 1,-2 2-1,5 3 24,2 2 0,9 7 1,6-4-1,7-1-58,7 0 1,-3 1-1,8-5 1,0 2 410,0-3 0,-5 1 1,5-3-1,-3 0 134,-4-4 1,-3 4 0,-5 5 5,-4-3 1,-8-1 0,-14-6-300,-8-5 1,-11 3 0,-6-9-1,-2-4-468,-4-1 0,4-3 0,0 0 0,3 0-1946,4 0 1,3-10 2211,2-4 0,-10-15 0,-1-5 0</inkml:trace>
  <inkml:trace contextRef="#ctx0" brushRef="#br0" timeOffset="1235">1590 44 8193,'22'-15'37,"0"1"1,0 9 0,-1-2 0,1 4 294,0 3 0,2 13 0,5 8 1,7 13 215,6 7 1,-6 13 0,0 4 0,0 5 66,-2 2 0,5 10 0,-10 5 0,-2 4-310,-3 4 0,-12-1 1,-5 0-1,-7 2-316,-7 6 1,-15-8 0,-14 2 0,-5-9-204,-3-5 1,1 0 0,-1-7 0,3-3-677,5-9 1,-3-8 0,10-4-1,2-1 890,3 1 0,2-10 0,1-3 0</inkml:trace>
  <inkml:trace contextRef="#ctx0" brushRef="#br0" timeOffset="1587">2527 1329 9967,'21'0'716,"4"0"1,1 0-433,3 0 1,10-7-1,0-1 1,7 3-452,4 3 1,1 0 0,-7-3 0,-1-2-935,1 2 1,-10-5 1100,-5 3 0,5-10 0,0 5 0</inkml:trace>
  <inkml:trace contextRef="#ctx0" brushRef="#br0" timeOffset="1786">2788 980 8232,'-22'0'414,"0"-2"-622,1-5 373,9 4 1,4-6 0,18 11 0,9 3 653,8 2 0,12 0 1,-3-7-1,3 3-636,-3 4 1,5-5 0,-5 6 0,3-6-268,-3-2 1,3 0-1,-7 0 84,1 0 0,-6-10 0,4-2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0:42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1130 8520,'22'-9'328,"0"-6"0,0-14 1,2-7-242,5-5 1,-3-12 0,8-5-1,-2-5-234,-6-3 0,1-6 0,-3-1 0,0 3 0,-4 2 1,-13 3 0,0 2-1,-4 2 20,-3 3 1,-8 17-1,-4 0 1,-5 5 196,-7 2 1,-2 10-1,4 0 1,0 9 250,0 5 1,3 6-1,2 13 1,2 13-105,-2 12 0,5 9 0,0 8 0,3 7-233,4 5 0,2 5 0,3 2 0,0 5-146,0 3 0,8-6 1,1 6-1,3-1-483,5 0 0,3-6 1,1 1-1,4-6 334,4-8 1,-3-15 0,8-16 0,0-10 296,0-10 0,-5-7 0,5-7 1,-3-8 27,-4-4 1,-3-10 0,-5-3-1,-4-2 217,-8-4 1,-2 6 0,0 1 554,2-1 1,-2 11-102,-12-1 0,-5 10 0,-8 14-446,6 5 0,2 13 1,7 9-1,-2 0-280,2 2 0,2 1 0,3 6 1,0-4 62,0-2 1,3-3 0,4-7 124,8-1 1,4-9 0,3-7 0,-1-10-82,1-9 1,0-15 0,2-7-1,0-6-151,-2-1 0,5-8 0,-15 0 0,0 3 0,-5 2 1,-7 10 0,-7 2 0,-8 2-41,-4 6 0,-5 4 0,-3 7 0,-2 8-362,3 5 1,1 2-1,4 2 487,-1 5 0,0 6 0,0 8 0</inkml:trace>
  <inkml:trace contextRef="#ctx0" brushRef="#br0" timeOffset="435">1111 869 8222,'-10'-12'56,"-2"-5"0,-10 10 224,1 2 0,-1-5 1,0 3-1,0 2-22,0 3 1,1 4 0,-1 3 0,2 5-201,6 2 1,-3-5 0,10 8-1,2 2-20,3 2 1,2 3 0,2-1 0,5 1-121,8 0 0,11 0 1,3 0-1,0-1 34,3 1 0,-8 0 0,8 2 0,-6 3 288,-4 2 1,9 7-1,-16-4 1,-3 1 156,0 6 0,-10-5 1,3 5-1,-10 4-155,-9 6 1,-15 4-1,-7-5 1,-8 3-251,-7-3 1,5-4-1,-5-8 1,8-9-463,7-10 0,4-7 1,13-13-1,4-4-102,8-8 1,5-16 0,4-13 0,5-9-5,8-3 0,11-6 0,3 6 1,1 0 264,1 5 1,-4 8-1,9 4 1,0 5 310,-2 3 0,-2 11 0,-1-9 0,3 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0:38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284 349 8214,'-22'0'137,"0"0"212,0 0 1,1 9 0,-1 6 0,0 6 131,0 9 0,1 6 0,-1 15 0,2 9-34,6 10 0,-3 5 1,7 8-1,1-4-150,-1 4 0,3 1 1,7 1-1,2-5-330,5-8 1,-2-4 0,12-5 0,5-5-736,5-7 0,2-17 0,-5-12 0,2-13 15,3-6 0,8-3 1,-8-3-1,-3-4 221,-1-7 0,4-15 0,2-8 0,0-4 532,1-2 0,-3-1 0,-7-9 0,0-3 0</inkml:trace>
  <inkml:trace contextRef="#ctx0" brushRef="#br0" timeOffset="233">567 936 9217,'-19'13'312,"4"8"1,-2 4-1,7 13 1,1 6-185,-1 4 0,3 10 1,7-7-1,2-5-198,5-7 1,6-1-1,8-11 1,1-8 243,0-9 1,2-10-1,3-7 1,2-8-13,-3-4 0,-1-12 0,-6-8 0,-2-7-6,-3-5 1,-9-2 0,2 4 0,-4-1-114,-3 1 0,-3 11 0,-4 1 1,-7 1-290,-6 2 1,-4 3-1,-3 9 1,-2 2-386,3 6 1,-6-3 0,3 10 630,3 2 0,11 12 0,6 5 0</inkml:trace>
  <inkml:trace contextRef="#ctx0" brushRef="#br0" timeOffset="383">959 1198 8396,'12'0'2064,"0"0"-2528,-5 0 0,-2 0 464,10 0 0,-11-10 0,6-2 0</inkml:trace>
  <inkml:trace contextRef="#ctx0" brushRef="#br0" timeOffset="736">1220 806 8054,'-22'0'-18,"10"-3"0,3-1 814,-1-4 0,10 1-468,0 7 1,10 0-1,11 0 1,4 0-205,4 0 1,4-7-1,11-3 1,-3 0-438,-5 1 1,6-1-1,-9 5 1,4-4-423,-1-4 0,-9 9 0,2-6-963,-5 0 1698,-12 8 0,-2-8 0,-10 10 0</inkml:trace>
  <inkml:trace contextRef="#ctx0" brushRef="#br0" timeOffset="952">1394 762 8133,'-31'10'-38,"-3"2"0,-10 10 0,3-3 137,5-4 1,-3 4 0,10-4 59,3 4 0,4 3 1,7-1-1,11 1-127,8 0 0,1-7 1,12-3-1,5 0 22,5 0 0,9 0 1,-5 2-1,3-4 139,5 0 0,2-1 0,0 8 0,-2-4 56,-3-4 1,-9 6-1,4-6-120,1 4 1,-8-1 0,3 5 4,-11-3 0,-8-2 1,-16 5-1,-6-5-244,-5-2 0,-6 0 1,-4-3-1,-7 5-459,-5 0 0,5-2 569,-1-10 0,11 9 0,-6 3 0</inkml:trace>
  <inkml:trace contextRef="#ctx0" brushRef="#br0" timeOffset="1219">1765 0 8133,'33'0'-109,"-1"0"0,-1 3 315,6 4 1,4 7 0,0 18 0,-2 9 300,-3 7 1,-2 15 0,5 3 0,-6 9-185,-1 2 0,-6 5 0,-11-7 0,-8 0-118,-4 0 1,-3-2-1,-3-8 1,-4 0-57,-8 1 0,-14-8 0,-7 0 1,-5 2-331,-3 3 1,8-5-1,2-2 1,3-3-1120,4-4 1,3-3 1299,2-3 0,0 1 0,1-1 0</inkml:trace>
  <inkml:trace contextRef="#ctx0" brushRef="#br0" timeOffset="2117">2657 1024 10506,'22'0'354,"0"0"1,2 0 0,3 0-360,2 0 0,7 0 0,-7 0 0,0 0-657,3 0 0,-8 0 0,5 0 662,-5 0 0,-2-10 0,0-2 0</inkml:trace>
  <inkml:trace contextRef="#ctx0" brushRef="#br0" timeOffset="2666">3681 653 7876,'0'-21'-96,"0"-1"0,-3 2 507,-4 6 0,2-3 0,-9 10-233,-3 2 0,5 15 1,-3 9-1,-2 10-153,-2 5 1,4 9 0,1 8 0,-1 0 146,3 2 1,-5-4-1,10 6 1,2-1-91,3-6 1,2-2 0,2-5 0,6-5 37,6-7 0,8-12 1,4-5-1,4-2 133,-4-5 0,6-12 0,-3-8 0,-3-7-70,-2-7 0,-2-5 0,-2-9 0,-3-1-248,-3 1 1,-9-1-1,2 1 1,-4-1-70,-3 1 0,-3 1 1,-4 4-1,-5 4-442,0 2 0,-8 3 1,6 8-2055,-6-1 2630,-1 10 0,-1 2 0,0 10 0</inkml:trace>
  <inkml:trace contextRef="#ctx0" brushRef="#br0" timeOffset="2800">3964 1089 7368,'22'0'-1288,"0"-7"1288,-1-1 0,1 1 0,0 7 0</inkml:trace>
  <inkml:trace contextRef="#ctx0" brushRef="#br0" timeOffset="3316">4269 588 8084,'-12'-10'445,"2"8"1,20-15 0,7 10 0,7 2-284,5 3 1,10-8 0,-3-2-1,7-3-440,8 1 1,-5-1 0,5-4 0,-5 2-204,-2 2 1,-3 1 0,-5-6 0,-9 4 168,-10 1 0,0 8 0,-13-5 0,-6 2 312,-10 5 0,-8 3 0,-4 2 0,-5 2-21,-7 5 1,0 6 0,-5 11 0,-5 2 62,0 3 1,0 0-1,4-7 1,4 2 379,1 5 1,11-4-1,-1 6 1,10-2-56,10 0 1,5 0 0,2-7 0,4 2-68,11 5 1,2-5-1,19 3 1,3-8 46,2-4 1,-5-1-1,-2 8 1,0-2-34,0-6 0,-10 5 1,0-4-1,-9 4-16,-5 3 1,-3-7 0,-12-1-181,-10 3 0,-1 0 1,-18 0-1,0-5-570,0-2 1,5 4 0,-5-7-1,0-2-807,0-2 1,8-3 0,-3 0-1423,4 0 2681,4 0 0,-1-20 0,0-4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1:23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88 6515,'-12'-2'198,"4"-6"107,6 6 1,2-10 77,0 5 1,-3 4 234,-4-4-406,5 5 1,-10 2-1,7-3 271,-2-4-337,-1 4 0,8-9 395,0 5-286,0 5 0,3-8-79,4 10 0,5 0-132,10 0 1,-10 10 0,-5 4-26,-4 6 0,-3 1 0,0 1-77,0 0 1,-3 0 0,-2-1-1,-4 1-59,-3 0 1,4 0-1,-4 0 1,0-3-79,0-5 0,5 3 0,-5-7 543,2 2-203,3-7 1,16 5 0,6-10-19,4 0 0,3-3 1,0-2-1,0-2-317,-1 2 0,1 0 0,0 1-1542,0-4 1732,0 1 0,-1-3 0,1-2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1:24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8264,'0'12'878,"0"-3"0,0-11 1,2-3-540,5-2 1,-2-3 0,10 3-162,2-8 1,2 3 0,3 0 0,-1 0 100,1 0 1,0 7 0,0-2-136,0 4 1,-1 3-1,1 0-204,0 0 0,-10 3 1,-5 7-149,-4 11 0,-13 4 0,-5 11 0,-4 3-129,-3 2 0,-7 2 0,0 1 1,3-1 106,1 1 1,4-10 0,-1-5 0,3-5-104,4-2 351,5 0 1,20-10-1,5-5 1,4-7-28,3-7 1,9 2-1,3-7 1,2 0-866,1-1 874,-1 9 0,7-16 0,1 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1:25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87 8229,'-22'12'550,"7"-2"1020,1-10-1240,9 0 1,-2-2-1,14-6-46,7-6 1,6 2 0,2 0 9,-1 2 0,1-5 0,0 6-124,0-3 1,-1 7 0,1-3-258,0 6 0,-7 2 0,-3 2 13,-3 6 0,-1-3 0,-8 9 0,0 3-31,0 2 0,0 3 1,-3 2-1,-4 3 3,-8 2 1,-2 0 0,0-5 0,5 3 166,3 2 1,-1-7-1,5-8 104,-2 3 0,0-5 1,9 0-238,5-2 1,5-3 0,10-7-695,0 0 0,0 0 762,0 0 0,-1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00.7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0 7821,'9'22'-320,"-6"-7"1,4-1 0,-5 5 794,-2 8 1,0 0-1,0 11 1,0 6-260,0 4 1,0 13 0,0-3-1,0 7-156,0 8 0,0-3 0,0 10 0,0 0-424,0-3 0,8-4 0,-1-18 1,0-11-1232,3-13 1595,2-6 0,10-13 0,0-3 0</inkml:trace>
  <inkml:trace contextRef="#ctx0" brushRef="#br0" timeOffset="200">1 915 8238,'22'-22'0,"-1"0"38,1 1 1,0-1 0,0-2 0,0-3 249,-1-2 1,3-12 0,3 0 0,5-8-167,1 1 0,4 0 0,6-1 1,-2-2-208,-4 3 0,1 2 1,-9 5-1,-2 5-473,-3 7 1,-9-1 0,-3 6 557,-2 5 0,-3 2 0,-7-5 0</inkml:trace>
  <inkml:trace contextRef="#ctx0" brushRef="#br0" timeOffset="366">219 392 8219,'0'44'84,"0"-1"0,0-9 0,0-2 0,0-3 76,0 0 1,9 0-1,6-7 1,7-1 109,7 1 1,0 0-1,12 0 1,5-1-148,0 1 1,7 7-1,-5 0 1,-4-2-668,-5-3 1,-13 0 0,3 3 543,-5 2 0,-2 10 0,0-5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1:26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 7530,'-15'21'-387,"1"1"1,6-10 1435,-6-5 1,9-7-702,-2-7 1,14 2 0,8-7-29,4 3 1,-5-6 0,1 8-203,2 2 0,2 3 0,3 2-56,0 0 1,0 0-19,-1 0 0,-9 2-123,-4 5 0,-6 5 1,-4 10 18,-6 0 1,4 0 0,-8-1 0,-1 1 9,1 0 1,0 0 0,-5 0-60,3-1 0,9 1 423,-2 0 0,4 0-156,3-1 1,10-6 0,4-3 0,6-2-737,2-5 1,9-3-1,5-2 578,5 0 0,13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1:27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41 9709,'8'-14'619,"-1"-1"1,10 10-793,-3-2 1,-2 7 75,3 7 1,-10 5 0,2 10-12,-5 0 0,-9 7 0,-2 0 0,-4 0-109,-3 3 1,-4-6-1,-2 8 1,1-3 102,-1-4 0,2-3 0,4-4 0,3-3 229,4-3 0,-6-7-77,8 8 0,9-10 0,13 2 0,4-5-60,3-2 0,2 0 0,5 0 0,8 0 22,4 0 0,2 0 0,1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2:04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1034 674 8473,'0'-22'999,"0"0"0,0 12 0,0 10 0,0 15-341,0 11 0,7 1 0,0 9 1,1 6-299,1 6 1,-6 0-1,4 8 1,-2 0-391,2-1 0,-4-4 1,4 7-1,-5 0-915,-2-2 0,0-3 0,0-9 0,0-1 945,0 1 0,-9-1 0,-4 1 0</inkml:trace>
  <inkml:trace contextRef="#ctx0" brushRef="#br0" timeOffset="641">1731 238 8391,'0'-44'-141,"0"1"1,-8 2 0,1 5 0,2 6 1225,3 6 0,4 12-619,6 5 1,-6 24 0,8 12 0,-3 10 3,0 4 0,8 10 0,-6 5 0,1 3-117,0-3 1,4 5 0,-4-3-1,0 6-128,-1-1 0,-1 5 0,-6-14 1,3 2-321,2 0 1,0-5-1,-7 1 1,0-13-418,0-7 0,-9-8-5,-6-11 0,-4-8 0,-1-14-209,6-8 1,4-4-1,10-3 1,0 0 263,0 0 0,3 3 1,4 2-1,7 5 288,6 2 0,2 3 0,-1 10 293,1 4 0,0 5 0,0 12 1,-1 3 590,1 2 1,-7 9 0,-1-1 0,1 4 34,-3 2 1,-2-1-1,-10-4 1,-3-4-216,-4-2 1,0-3-1,-13-10 1,-4-2-325,0-3 1,-8-9 0,1 3 0,-3-6-148,-5-2 1,6-10 0,-1-4 0,2-6-727,6-1 0,1-1 0,4 0 0,1 0-1014,6 1 0,-3-1 1,10 0-898,2 0 2578,2 10 0,13-7 0,2 7 0</inkml:trace>
  <inkml:trace contextRef="#ctx0" brushRef="#br0" timeOffset="933">2297 870 10253,'0'21'1002,"-3"1"1,-1 0-1,-4 0-512,4-1 1,4 11 0,4 2 0,6 2-428,2 0 1,3-7 0,6 5 0,1-2-301,0-6 1,0-1-1,0-6 1,-1-5-1218,1-6 1,0-6 0,0-2-303,-1 0 0,-8-12 1756,-6-10 0,-5-9 0,-2-13 0</inkml:trace>
  <inkml:trace contextRef="#ctx0" brushRef="#br0" timeOffset="1033">2428 804 8366,'-22'-22'0,"0"1"251,0-1 0,8 7 267,-1 1-1624,10 9 1106,5-5 0,22 20 0,12 2 0</inkml:trace>
  <inkml:trace contextRef="#ctx0" brushRef="#br0" timeOffset="1300">2863 238 10487,'7'24'597,"1"5"0,1 5 0,-4 12 0,2 5 78,-2 7 1,7 15 0,0 4 0,1 3-659,-6 0 0,2 0 1,-1 7-1,-3-3-746,-3-4 0,5-14 0,0-18 0,-2-9-2473,-2-10 3202,-3-15 0,9-4 0,4-10 0</inkml:trace>
  <inkml:trace contextRef="#ctx0" brushRef="#br0" timeOffset="1450">2732 870 8239,'10'-22'262,"-5"0"0,12 0 1,5 3 291,4 4 0,20-4 1,0 4-1,10-4-285,12-3 0,-3 3 1,10 2-1,-2 3 17,-1-3-286,1 7 0,-8-19 0,0 5 0</inkml:trace>
  <inkml:trace contextRef="#ctx0" brushRef="#br0" timeOffset="2000">359 2873 8301,'-34'7'-17,"2"3"150,1 2-15,7 3 1,14-6 0,25-9 0,19-12 100,14-7 1,20-13 0,19-4 0,-36 15 0,2-2-70,6-1 1,3-2 0,5-3 0,4 0 0,12-6 0,3-1 0,-24 11 0,2 0 0,1 0-252,5 0 0,1-1 0,1 0 0,7-3 1,1 0-1,1 0 0,4-2 0,2-1 1,0 1-1,1-1 0,1 1 0,0-1 89,0 0 0,0-1 0,-1 1 1,-8 5-1,-2 1 0,-1 0 0,-5-1 1,-1 0-1,-1 1 0,24-9 1,-2 2-113,-11 4 0,-2 0 1,-11 2-1,-3 1 0,-11 5 1,-2 0-1,35-15-110,-19 7 1,-8 5-1,-14 2 1,-7 0-1060,-5 1 1293,-15-1 0,-9 19 0</inkml:trace>
  <inkml:trace contextRef="#ctx0" brushRef="#br0" timeOffset="2366">97 3439 8403,'-31'0'462,"7"0"-395,-5 0 1,17 0 0,12 0 0,17-2 255,17-5 1,14-8 0,24-14-1,13-7-115,-36 16 0,1-1 1,7-6-1,3 0 0,11-2 1,5 0-1,8-3 1,4-1-90,-23 9 1,1 0 0,1-1 0,5 0 0,2 0-1,0 0 1,7-2 0,1-1 0,0 1 0,1 1 0,0 0-1,0 1-285,1 0 0,0 0 0,0 0 0,-2-2 0,0-1 0,1 0 1,-1 2-1,1-1 0,-2 0 0,-1 0 0,-2-1 0,-1-1 115,-4 0 0,-1 0 1,-2 0-1,-4 1 1,-2 1-1,0-1 0,26-12 1,-1-2-1,-4-1 1,-1-1-32,-3-1 1,-2 1-1,-7 6 1,-1 1-1,-5-3 1,-2 2-1,-4 5 1,-1 3 45,-3 4 0,-1 1 0,-8 3 0,-2 1 0,38-15 0,-13 6-342,-15 6 1,-14 12 377,-4 5 0,-8 5 0,7 2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3:15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1 457 8154,'0'-43'486,"0"16"1,0 5 0,0 3-82,0 0 0,12-3 0,7 3 0,10 2-62,5 2 0,2 1 0,10-8 1,5-2-161,7-5 1,8 4 0,4-4 0,2 5-699,-1 2 1,-11 3 0,-4 2 0,-5 5 514,-10 2 0,2 3 0,-9 7 0</inkml:trace>
  <inkml:trace contextRef="#ctx0" brushRef="#br0" timeOffset="500">393 240 7860,'0'21'-417,"0"1"0,0-7 720,0-1 0,0-7 434,0 8 0,0-8-91,0 8 1,-3-8-111,-4 7 1,5 1-1,-8 7 9,0 0 0,8-1 0,-5 1-188,4 0 0,3 2 1,0 3-1,0 2-68,0-3 0,0 6 0,0-1 0,0 1-154,0-1 1,0 8 0,3-3 0,4 5-322,7 3 1,-1-1-1,1 1 1,5 0-300,8-1 0,-3-9 1,5-5-1,-5-7 27,-2-8 0,7-4 1,0-10-1,-2 0-295,-3 0 0,-5-2 0,-2-3 1,-2-5 752,2-2 0,-7-12 0,-1-10 0</inkml:trace>
  <inkml:trace contextRef="#ctx0" brushRef="#br0" timeOffset="834">284 675 7438,'0'15'1692,"0"-1"1,2-9-1556,6 2 0,4-4 0,9-3 0,1 0-173,0 0 1,7 0-1,2-3 1,3-2 35,5-2 0,2-10 0,3 5 0</inkml:trace>
  <inkml:trace contextRef="#ctx0" brushRef="#br0" timeOffset="1084">1003 501 8202,'0'-22'772,"9"10"1,-6 12 0,1 15 0,-6 4-737,-5 3 1,-3-1 0,5 4-1,-4 4-314,-4 7 1,9-2 0,-6 2 0,3 0-300,-1-2 1,-6 7-1,4-7 1,1 0-586,-1-5 1162,-7-5 0,5-2 0,-10 0 0</inkml:trace>
  <inkml:trace contextRef="#ctx0" brushRef="#br0" timeOffset="1284">719 588 8202,'15'-12'250,"-3"2"333,-2 1 0,7 6-179,-3-4 1,-2 7-1,0 7 1,0 5 17,1 0 1,-1 8 0,5-3-1,-3 7-571,3 5 0,2 0 1,3-7-1,0-1-569,0 1 1,2 0 0,3 0 0,2 0 717,-3-1 0,8 1 0,0 0 0</inkml:trace>
  <inkml:trace contextRef="#ctx0" brushRef="#br0" timeOffset="1601">1329 762 8202,'12'-14'-772,"-2"-1"453,0-2 0,-8-2 1090,5-3 0,-4 8 0,-6 1 0,-4 4-144,-7 4 1,-6 5-1,-2 5 1,1 4 70,-1 4 0,7 1 0,1 10 0,-1 3-568,3 2 1,-5 2 0,10-4-1,2 2-695,3-2 0,2-3 0,0 0-200,0 5 0,7-5 0,3 3 0,2-10 384,5-10 0,2-4 0,3-3 0,0 0 291,-1 0 1,-6-10-1,-1-5 1,3-4 83,3-3 0,-6-2 0,-2-3 1,0-2 757,1 3 0,-9 2 0,6 2 1940,0 0-2085,-8 0 0,15 13 0,-10 9 0,-2 12-695,-2 7 0,-1 10 1,3 2-1,5 1-433,2-1 0,-5-2 0,7-7 1,1 0-3753,-3 0 4273,7-10 0,-7 7 0,10-7 0</inkml:trace>
  <inkml:trace contextRef="#ctx0" brushRef="#br0" timeOffset="2167">1678 1002 8156,'0'22'194,"0"-1"1,-3-1 0,-2-3 1028,-2-3 1,0-11-825,7-3 0,0-3 0,0-11 0,0-3-303,0-3 0,0-1 0,0-4 0,0-1 4,0-3 1,7-3 0,3 6 0,-1-3-184,1 2 0,0 3 0,-5 2-273,2 0 1,10 8 243,-3-1 1,3 13 0,0-1-1,-5 11-5,-2 4 0,7 5 0,-5 9 0,0 3-60,-5-2 1,3-1 0,0 1 0,-1 2-60,1-2 0,-3-3 1095,-7-2-437,0 0 0,-9-10 0,-3-8-273,-1-8 0,4-8 1,9-10-1,0 0 124,0 0 0,0-7 0,0 0-87,0 2 1,2 6 0,3 4 0,5 5-111,2 2 1,2 3 0,8 7-105,0 0 0,7 2 0,0 5 1,-2 8-241,-3 4 0,-2 3 0,-3 0 0,-2 0 48,-3-1 1,-9 8-1,5 0 1,-3-2 138,0-3 1,1-2 0,-8 0 0,-3-3 237,-4-4 0,2-3 1,-9-7 20,-3 2 1,0-10 0,0-11 0,5-8-261,2-7 0,3-2 0,7-8 1,0 3-6,0-3 1,2 5-1,3 0 1,5 3 201,2 4 0,2 3 0,8 5 1,0 4 103,0 8 0,-1 4 0,1 3 1,0 3-186,0 4 0,0 5 0,-1 10 0,-1 2-970,-6 5 0,3-2 0,-10 7 0,-2 0-1472,-2-1 2408,-3-6 0,9 14 0,3-7 0</inkml:trace>
  <inkml:trace contextRef="#ctx0" brushRef="#br0" timeOffset="2934">2396 697 8112,'22'22'-372,"-3"-1"1,-2 1 611,-2 0 1,-1 0-1,8 2 1,-3 5 746,-4 7 0,4 5 0,-4 5 0,2 5-425,-3 7 0,6 5 0,-6 2 0,3 1-529,-2-1 1,2 8 0,-10 2-1,-2 0-245,-3 0 1,-2-5-1,0-12 1,-2-10-400,-6-9 1,-4-7-1,-9-13 1,-1-5 98,0-6 1,-2-16 0,-3-8-1,-2-11 117,2-9 0,3-6 0,3-6 0,-1-8 56,0-9 1,0-15 0,3 0 0,4-4 338,8-3 0,5-5 0,2 0 0,0 5-15,0 2 0,12 15 1,7 19-1,10 7 744,5 8 0,0 7 1,5 15-1,-3 6 135,3 6 1,2 4-1,2 3 1,1 5-389,-1 2 1,-9 2-1,-2 6 1,-6-3-424,-4-3 1,5 1-1,-15 7-328,0-1 1,-2 1-1,-13 0 1,-4 0-377,-8-1 1,-11 8 0,-6 0 0,1-2-90,-1-3 1,-4-4 0,5-6 0,-1-7 581,1-4 0,-1-6 0,6-4 0,-3-10-12,2-9 1,10-18 0,5-16-1,2-8-48,5-5 0,5-9 1,8 2-1,6-2 286,6 2 0,4 5 1,2 12-1,6 5 166,2 7 1,-8 15 0,3 9 0,-4 10 183,-4 10 1,1 5 0,-2 4-193,-6 5 1,3 8-1,-10 14 1,-2 7-120,-3 5 0,1 3 0,2 2 1,2 5-206,-2 7 0,7 0 0,0 2 0,3 3-129,-1-2 0,1-8 1,9 3-1,2-3 253,3-5 1,3-14 0,-5-12 0,4-12 156,3-8 1,-5-2-1,7-5 1,0-7-54,-2-10 1,5-14-1,-10 0 1,-2-5 191,-3-3 0,-5 0 1,-2 1-1,-5 2-416,-2 4 1,-3-4 0,-7 7 0,0 1 148,0 4 0,-2 12 0,-5 4 278,-8 4 1,-4 2-1,-3 9 1,3 8 221,4 11 1,-4 11 0,7 11 0,-1 1 350,6 0 0,5-1 0,2 1 0,0-1-694,0 1 0,2-1 0,5 1 1,10-1-887,10 1 1,0-8 0,9-2-1,3-2-1903,2-6 1,2-9 2576,1-2 0,-1-1 0,1 8 0</inkml:trace>
  <inkml:trace contextRef="#ctx0" brushRef="#br0" timeOffset="3050">3855 1132 7323,'12'22'479,"-2"-7"0,-8-3 266,6-3 1,-3-1-1,9-8-745,3 0 0,2-10 0,3-2 0</inkml:trace>
  <inkml:trace contextRef="#ctx0" brushRef="#br0" timeOffset="3150">4073 806 8046,'0'22'806,"-2"-3"0,-6-5 761,-6-6 0,2-6-1567,-3-2 0,10-19 0,-4-5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3:26.6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240 216 6859,'-10'12'537,"8"0"0,-8-7-57,1 2 0,-3 10 1,-10-3-1,0 6-162,0 1 0,0 11 1,1 4-1,-1 8-268,0 7 0,8-3 0,1 10 0,4 3-477,4 1 0,3 1 0,4-5 0,8-9-704,11-10 1,4-15 1130,11-10 0,10-9 0,10 5 0</inkml:trace>
  <inkml:trace contextRef="#ctx0" brushRef="#br0" timeOffset="216">436 695 8093,'22'-41'-310,"0"4"1,-3-1 0,-5 6 0,-6 1 498,-6-1 0,-2 10 0,-2 10 235,-6 3 1,-4 4 0,-7 12 0,2 8 142,3 4 1,-1 12-1,-7 6 1,1 1-293,-1-1 0,7 4 0,3-7 1,2 0-350,6-5 1,1 2-1,3-2 64,0-2 0,3-13 1,4-7-1,7-4 108,6-3 0,2-10 0,-1-7 1,1-9-54,0-11 0,4-1 0,-1-1 1,-6 3-127,0-3 1,-7 0-1,1 0 1,-4 6-949,-4 1 1,-2-4-1,-3 7 1029,0 2 0,9-7 0,3 0 0</inkml:trace>
  <inkml:trace contextRef="#ctx0" brushRef="#br0" timeOffset="399">697 368 8093,'0'15'529,"0"-1"85,0 3 0,0-5 0,0 3 62,0 2 1,8 2-1,1 3-310,3-1 0,1 1 0,3 0 0,-1 2-250,2 5 1,-5-5 0,3 8 0,1-3-697,4 0 1,-6 7 0,-2-7 0,1-2 579,-1-3 0,2-2 0,8 0 0</inkml:trace>
  <inkml:trace contextRef="#ctx0" brushRef="#br0" timeOffset="549">850 150 8093,'-15'-22'0,"3"1"325,3-1 0,-6 0 0,5 3 413,-2 4-925,7-4 0,-2 16 187,14-4 0,5 14 0,10 6 0</inkml:trace>
  <inkml:trace contextRef="#ctx0" brushRef="#br0" timeOffset="816">915 259 7883,'10'32'0,"2"1"-32,0 1 0,7 5 1,-7-7-1,3 1 187,0 6 1,-8 2-1,5 3 1,-2-1 145,-6 1 0,-1-3 0,-1-2 0,3-5 151,2-3 1,1-2 0,-11-7 220,-4 0 1,2-10-353,-9-5 0,1-14 0,-1-10 0,7-7-203,4-5 1,-4-10-1,0 3 1,2-6-277,2-1 1,11-1-1,1 1 1,1 2-28,0 4 0,7-1 0,-3 9 229,6 2 0,1 5 1,1 8-1,0 9 217,0 10 0,-1 9 1,1 15-1,0 10-317,0 9 0,0 1 1,-3 6-1,-2 1-2814,-3 0 2870,-9-8 0,15 15 0,-8-7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3:23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1 988 7303,'22'0'149,"-1"0"0,-8 2 0,-6 6 1,-2 6 471,2 5 0,-5 6 0,6 1 0,-4 6-273,4 2 1,-3 2-1,7 7 1,0 1-206,0 0 0,2-8 0,8-2 0,0-3-9,0-4 1,-8-10-1,1-5 204,2-3 1,-8-18-1,1-18 1,-3-9-97,1-10 0,1-10 1,-4 3-1,2-3-242,-2-4 1,-2-3-1,-3-2 1,0-1-428,0 1 1,0 7 0,0 2 0,2 5-1542,5 10 0,-4 7 1968,4 13 0,5 9 0,0 2 0</inkml:trace>
  <inkml:trace contextRef="#ctx0" brushRef="#br0" timeOffset="333">676 879 8006,'15'-10'266,"-1"-4"1,-9-6 0,2-1 851,-4-1 1,-3 7-813,0 1 0,-3 9 1,-4 0-1,-5 10-134,0 10 0,-8 6 0,8 6 0,-2 4-201,-1 3 1,10 3 0,-2 4 0,5-3-162,2-1 0,0-8 0,0 5 0,2-3-42,5-4 0,-2-3 0,10-2 0,-1-1 447,-2 1 1,8-7-1,-6-1 759,6 3 0,-8 3-626,-5 1 1,-14-1-1,-8-6 1,-4-7-363,-3-4 0,-7 4 0,0 0 0,0-2-2730,-3-2 2744,8-3 0,-7 0 0,9 0 0</inkml:trace>
  <inkml:trace contextRef="#ctx0" brushRef="#br0" timeOffset="450">937 1358 7960,'22'0'2267,"0"0"-2267,-10 0 0,7 0 0,-7 0 0</inkml:trace>
  <inkml:trace contextRef="#ctx0" brushRef="#br0" timeOffset="1217">1634 509 8108,'12'43'-561,"-2"-6"1,-10-3-1,0-1 1085,0 1 1,2 3 0,3 6 0,2 1-254,-2-1 1,-2 1-1,-1-1 1,3 1-288,2-1 0,1-1 0,-8-4 1,0-4-283,0-2-33,0-3 1,0-22 188,0-14 1,-8-5 0,1-20-1,2 3 34,3 0 0,2-2 0,0 4 1,0-2 93,0 2 1,9 3-1,6 2 1,4 3 80,3 4 0,0 3 0,0 8 1,-1-4 318,1 3 0,7 10 1,0 7-1,-2 5 172,-3 7 1,-2 10-1,-3-2 1,-2 2-113,-2 4 1,-11 4 0,4-1 0,-8-3-257,-8-1 1,-11-1 0,-12 5 0,-3-5-190,-5-7 1,-2-4-1,-5-4 1,-2 1-295,-3 0 0,0-10 0,7-5 0,3-4-630,5-3 0,-3 0 0,10-3 0,3-4-1422,1-7 2345,13-6 0,3-11 0,9-3 0</inkml:trace>
  <inkml:trace contextRef="#ctx0" brushRef="#br0" timeOffset="1383">1961 1119 8098,'34'-8'220,"-5"1"0,-5 2 444,-2 3 0,-8 2 1,-2 2-102,-2 5 0,5-2 1,-8 10-1,-2 2-131,-3 2 0,5 3 0,3 0-677,2-1 1,-7 1-1,2 0 1,-4 0-2406,-3 0 2650,0-10 0,9 7 0,3-7 0</inkml:trace>
  <inkml:trace contextRef="#ctx0" brushRef="#br0" timeOffset="1533">2091 683 8098,'13'-10'349,"-4"6"0,-6-9 227,4 4 1,-5-1-698,6 3 1,-4 2 0,4-7-1326,6 2 1446,-4 3 0,9 7 0,-7 0 0</inkml:trace>
  <inkml:trace contextRef="#ctx0" brushRef="#br0" timeOffset="1816">2462 814 8098,'21'12'205,"1"-5"1,0-5 740,0-2 1,-10 3-159,-5 4 1,-14 5-1,-8 10 1,-4 0 0,-3 0 0,-7 9 0,0 3 1,0 2-488,-2 0 1,14-2-1,-5 5 1,3-3-392,-1 3 1,8-7 0,5-3 0,4-5-650,3-2 0,3-3 0,4-2 0,8-5-278,4-2 1,3-6 0,0-11-1,-1-7 660,1-6 0,7-4 0,0-3 1,-2-2 337,-3 3 1,-2 2 0,0 2-1,-3 0 274,-5 0 1,6 10-1,-6 5 467,6 5 1,-6 2-1,1 0-784,2 0 1,-5 9 0,2 6-2780,3 4 2840,-7 3 0,9 0 0,-7-1 0</inkml:trace>
  <inkml:trace contextRef="#ctx0" brushRef="#br0" timeOffset="2616">2919 705 8933,'0'22'550,"0"-1"0,0-6 0,0-1 0,0 3-240,0 3 1,0 1 0,0 1-1,0 0-93,0 0 1,0 0-1,0-1 1,0 4-131,0 4 1,0-5 0,0 7 0,0 1-273,0 4 1,0-2-1,0 2 1,0 3-190,0 2 0,-10 0 0,-4-2 0,-6-5 28,-1-3 1,-1-9 0,0-10-1,0-2 273,1-5 0,-1-5 0,2-8 0,6-6 43,7-6 0,4-1 1,3-1-1,0-2-10,0-5 0,3 12 0,4-5 0,7 5-32,6 5 1,2 0 0,-1 7 0,1-2-126,0 2 0,7 0 0,0 0 0,0-2 187,2 2 0,1-5 0,7 1 0,-3-1 224,3 0 0,-6-7 0,4 3 0,-1-8 235,-2-7 1,5 5 0,-10-5 0,-3 2 72,-1-2 1,-13 5-1,-5-5 1,-5 5-86,-2 2 0,-2 3 1,-5 2-1,-8 5-90,-4 2 1,-3 3-1,-2 9 1,-3 5 127,-2 8 1,0 11 0,7 6 0,1-1-432,-1 1 1,7 7 0,3-3 0,0 3-351,0-3 1,7 3 0,0-10 0,10 0-580,10 2 1,6-14 0,8 2-1,8-7-41,4-7 1,5-5-1,2-9 1,5-11 434,3-6 1,-8-11-1,3 6 1,-5-3 310,-2-5 1,-3 1 0,-5-1 0,-9 3 133,-10-3 1,0 0 0,-10 0 0,-2 6 366,-3 1 0,-11 3 0,-6 7 1,-4 1 464,-3-1 0,0 10 1,0 4-1,1 6 64,-1 2 1,0 10 0,3 7-1,2 7-609,2 5 0,8 7 0,-5-4 0,2 1-470,5 6 0,3 0 0,2 0 0,0-5-125,0-3 1,10-2-1,4-10-300,5-4 1,6-5 0,1-13 0,3-4 42,-2-8 0,-3-11 1,-4-6-1,-4-2 310,-1-4 1,-10-11 0,2-2 0,-5 3 175,-2 2 1,0-5 0,0-2 0,0-5 53,0-10 0,-7-7 0,-2-9 0,-1 1 84,0 3 0,-4 18 0,6 1 0,4 13 647,1 14 0,3 22 1,0 19-225,0 20 1,0 21 0,0 12-1,3 11-101,4 8 0,-5 6 0,8 5 0,-3 2-147,0 2 0,8 0-590,-8-7 0,10 10 0,-5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3:21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632 415 8232,'0'21'520,"0"1"0,0 0 0,0 0-264,0 0 1,0 7 0,2 2 0,3 3-63,2 5 1,3 2 0,-5 2 0,5 3-340,2 5 0,-5-5 1,7 7-1,1-4-850,-3-6 0,5 3 995,-10-17 0,10 0 0,-5-7 0</inkml:trace>
  <inkml:trace contextRef="#ctx0" brushRef="#br0" timeOffset="234">109 371 8211,'22'0'21,"-7"-2"1,-1-6-1,3-6 424,2-5 0,13-6 1,4-1-1,8-6-10,6-2 0,6 5 0,12-7 0,4 0-252,8 2 0,-5 5 0,-2 12 1,-8 5-662,-7 2 1,0 3 0,-14 7 0,-10 0-2101,-8 0 2578,-4 0 0,0 10 0,0 2 0</inkml:trace>
  <inkml:trace contextRef="#ctx0" brushRef="#br0" timeOffset="734">0 785 9009,'3'-12'135,"4"5"1,8 4 130,4 3 0,8 0 0,6 0 0,16 0-411,11 0 0,10 0 0,18 0 0,-1 0-263,0 0 1,0-2 0,0-3-1,-2-2 132,-5 2 1,-13 0-1,-14 0 1,-4-2 44,-8 2 0,-12-5 1726,0 3-811,-14 0 1,-15 9 0,-15 3-25,-4 2 1,4 10-1,1-2 1,-1 4-237,3 3 1,-5 2 0,10 3 0,0 2-393,-3-3 0,8 6 0,-6-3 0,6-3-295,2-1 1,2 4-1,3 0 1,5-3-341,2-1 1,2-11-1,8-2 1,0-2 15,0-5 0,0-3 0,-1-4 1,3-6 272,6-6 1,-6-8 0,2-5 0,-6-4 138,-6-3 1,-2 5 0,5-5 0,-5 3 252,-2 4 0,0 3 639,-3 2 0,-2 3-139,9 4 1,-9 15 0,2 15-176,-4 4 0,-1 10 0,3 0 0,2-2-303,-2-3 1,5 5 0,0 0 0,-1-2-588,1-3 0,4-10 487,-6 1 0,18 0 0,-2 6 0</inkml:trace>
  <inkml:trace contextRef="#ctx0" brushRef="#br0" timeOffset="917">1634 720 8108,'-13'9'360,"4"-4"1,9 10 0,0 2 375,0 2 0,0 3 1,0-1-1,2 1-496,5 0 0,6 0 0,8 0 0,1-1-792,0 1 1,0 0 0,-1-3 551,1-4 0,10 4 0,2-7 0</inkml:trace>
  <inkml:trace contextRef="#ctx0" brushRef="#br0" timeOffset="1250">1677 436 8108,'-7'-21'0,"0"-1"0,2 0 262,2 0 0,3 1 0,0-1 182,0 0 1,0 8-337,0-1 0,10 13 0,7 2 0,7 12-70,5 7 1,0 12 0,-5 6 0,3 6 77,2 8 1,0 5 0,-5 9-1,3 0-21,2 1 0,-7-1 1,-8 3-1,1 0 0,-3-3 1,5 3 0,-10-20 0,-2-7 561,-3-9 1,-4-11-255,-5-6 0,4-15 0,-6-17 0,1-10-398,1-9 0,0-12 0,7-6 0,0 1-149,0 0 0,7 2 0,3 8 0,2 2-404,5 4 1,-5 6-1,2 9 1,3 3-420,3 4 0,1 5 1,1 13 966,0 4 0,0 15 0,0 12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3:40.65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257 218 8051,'-22'0'247,"0"0"1,0 3 172,0 4 0,1 8 1,-1 14-1,0 7-110,0 5 1,1 12 0,1 3 0,6 2-97,6 0 0,-1 0 1,2 5-1,4-5-545,8-7 1,7-5 0,12-5-1,3-5-372,2-7 0,10-7 0,-3-7 0,5-11 227,3-8 0,-1-11 0,-2-11 0,-2-6 476,-3-2 0,-9-2 0,2-8 0,-5 1-33,-2-1 1,-3 1 0,-4-1 0,-6 3 114,1 5 0,-7-3 0,4 10 0,-7 2 330,-7 3 0,2 12 1,-10 5-1,-2 4 175,-2 3 1,-3 17 0,0 7-1,1 8-221,-1 7 0,0 4 1,3 6-1,4-1-413,8-7 1,4 3-1,3-10 1,0-1 9,0-4 0,10-7 0,7-7 0,7-8 232,5-5 0,3-2 1,-6-4-1,3-8 176,-2-10 1,-3-12-1,-4 2 1,-6-1-194,-7-6 1,-4 7 0,-3 3 0,0 5-376,0 2 0,-10-2 0,-4 0 0,-6 0-443,-2 4 1,8 13 0,2-3 0,0 3-2113,0 0 2752,7 0 0,-15 7 0,8 0 0</inkml:trace>
  <inkml:trace contextRef="#ctx0" brushRef="#br0" timeOffset="189">736 480 8053,'21'-12'421,"-6"2"14,-1 10 1,1 0 0,7 2-74,0 6 1,-8 4-1,-2 12 1,0 3-79,0 2 1,0 9 0,3-4 0,-5 2-753,-1 1 0,-4-3 0,7 4 0,-2-4-2502,-5-2 2970,7-3 0,-10-17 0,8-3 0</inkml:trace>
  <inkml:trace contextRef="#ctx0" brushRef="#br0" timeOffset="600">845 109 8051,'-8'-14'-216,"1"-1"0,2-1-661,3-4 766,2-2 1,2 10 0,5 5-12,8 5 1,-3 4-1,3 5 1,-1 8 121,-2 4 0,5 3 0,-7 0 0,2-1-43,5 1 0,-5 2 0,2 3 0,1 2 206,-3-2 0,7 4 0,-6 1 0,1-1 353,1 1 0,-1 6 0,8-4 1,-3 2-59,-4 1 1,4-1 0,-4 5 0,2-2-215,-3-3 0,-2-9 1,-7 4-1,2-2 122,-2 0 1,-2 0 11,-3-7 0,-8-12 0,-1-10-260,-4-12 0,9-10 1,-4-7-1,6-7-340,2-6 1,0-1 0,0-1 0,0 3 94,0 5 1,7-3-1,3 10 1,2 3 271,5 1 1,-5 13-1,3 5 1,4 5-8,8 2 1,-3 9-1,5 8 1,-3 10-90,3 9 0,-4 5 0,4 3 0,-5-1-527,-2 1 0,-3-8 0,-2 0 0,-5 3-2007,-2 2 2485,7-7 0,-15-2 0,8-11 0</inkml:trace>
  <inkml:trace contextRef="#ctx0" brushRef="#br0" timeOffset="783">1933 806 8349,'0'-21'0,"0"-1"0</inkml:trace>
  <inkml:trace contextRef="#ctx0" brushRef="#br0" timeOffset="883">1977 436 8523,'-10'-19'0,"-2"2"554,0 2 1,-5 8-1,10-7-554,2-3 0,-7-3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3:37.6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303 284 9457,'0'24'0,"0"5"564,0 7 1,0 8-1,2 6 1,5 8-412,8 5 1,4 12 0,1 5 0,-3 5-815,-3 2 0,-7 5 1,6-3-1,-4-6-2087,-4-6 2748,-3-4 0,-2-18 0,0-1 0</inkml:trace>
  <inkml:trace contextRef="#ctx0" brushRef="#br0" timeOffset="334">20 153 8263,'22'-22'0,"-1"0"50,1 1 1,7-1 0,3 0 0,-1 3 237,0 4 1,8 5 0,-3 10 0,6 0 57,1 0 1,1 13 0,-1 6 0,1 10-142,-1 5 1,-2 9 0,-4 11-1,-8 1-194,-5 6 1,-12 2-1,-5 2 1,-4 3-138,-3 4 0,-20-4 1,-9 5-1,-9-6 28,-6-1 0,-2-3 0,-2-8 0,-3-9 146,3-7 0,-6-15 1,4 0-1,1-9 48,3-5 0,5-3 1,5-7-1,7-3-216,5-4 0,4-5 0,6-10-230,6 0 1,8 3 0,8 2 0,9 5-9,9 2 0,1 3 0,7 7 0,0 0-146,-1 0 0,4 0 0,4 3 504,-5 4 0,5 5 0,-7 10 0</inkml:trace>
  <inkml:trace contextRef="#ctx0" brushRef="#br0" timeOffset="857">346 1024 7645,'-12'0'729,"3"0"1,11 0 0,5-3 0,8-1-634,4-4 0,3 1 0,0 7 0,-1 0-41,1 0 1,2 7 0,3 3-1,2 0-51,-2-1 0,2 8 0,-5 0 0,-5 7-2,1 6 1,-8 1 0,0-4 0,-2 4-16,-6 3 0,-11 0 0,-7 5 0,-8-6-6,-7-1 1,2 4 0,-9-7-1,-3-5-75,-2-7 0,-3 0 0,1-10 1,2-2 2,4-2 1,-1-3 0,9 0 0,2-3-351,3-4 1,5 2 0,4-9-347,8-3 1,7-3 786,7-1 0,5-1 0,10 0 0</inkml:trace>
  <inkml:trace contextRef="#ctx0" brushRef="#br0" timeOffset="1050">913 1089 11576,'9'24'215,"6"5"0,-6-4 0,1 4 0,-3-3-452,1 3 1,6-2 0,-7 7 0,-2 0-1182,-2 0 1,-3-1 1417,0 4 0,0 4 0,0-7 0</inkml:trace>
  <inkml:trace contextRef="#ctx0" brushRef="#br0" timeOffset="1200">934 1002 7444,'0'-34'2,"0"5"0,0 5 0,0 2 1612,0 0 0,0 1-1965,0-1 0,3 10-1359,4 5 1710,-5 4 0,18 22 0,-8 6 0</inkml:trace>
  <inkml:trace contextRef="#ctx0" brushRef="#br0" timeOffset="1501">1348 1046 8446,'-14'0'1427,"-1"0"-562,-2 0 1,5 9-1,-3 6 1,1 4-124,2 3 0,-7 7 0,6 2 0,1 1-864,5-1 0,-3 1 1,3-6-1,2 4-385,3-4 1,4-2-1,6-4 187,6-6 1,5-4 0,3-10 0,-2-3-174,-6-4 1,5-5 0,-4-10 0,4-2 278,3-5 1,-7 5 0,-3-5 0,0 7 208,0 8 1,-5-6 47,8 6 1,-1 4-111,8 3 1,-10 7-1,-2 7 1,-3 10-284,0 10 0,8-3 1,-6 5-1,1-5-780,0-2 0,7 0 1130,-3-1 0,6 1 0,1 0 0</inkml:trace>
  <inkml:trace contextRef="#ctx0" brushRef="#br0" timeOffset="2284">1784 1155 8222,'0'-22'-71,"0"0"1,0 0 330,0 0 0,-3 3 1,-2 2 1061,-2 3 0,-10 2-1044,3-3 1,4 8 0,3 14-1,4 8-229,3 4 1,0 3 0,0-1 0,0 4-173,0 4 0,0-3 0,0 8 0,3 0-173,4 0 0,-5-5 1,6 5-1,-6 0 7,-2 0 0,0-5 1,0 4-1,-2-1 489,-6-5 1,-4-6 0,-9-4 0,-1-5 111,0-2 0,-7 5 0,-3-8 1,1-2-279,0-3 1,-6-2 0,8-2-529,3-6 0,4 4 144,7-11 0,15 3 1,15-3-1,4 8 118,3 5 0,7 2 0,2 0 0,1 0 211,-1 0 0,6 0 0,-6 0 0,1-3 350,-1-4 0,5 2 0,-7-9 0,0-3 198,3-3 0,-8-1 1,7-4-1,-1-4-173,-1-7 0,-8 2 1,-6-2-1,-1-3-90,-2-2 0,-2 7 0,-10 5 0,0 5 208,0 2 0,-10 3 0,-4 4-235,-5 8 1,-3 5-1,2 4 1,4 8-154,1 12 0,3 2 0,-3 10 1,6-1-719,-1 1 0,8 3 0,-6 4 0,8-5-727,8-7 1,6 0-1,13-5 1,7-7 644,7-5 1,-3-4-1,16-11 1,-1-4 715,5-8 0,-2-11 0,-3-3 0,-5 0-16,-7-3 1,-12 8 0,-2-5 0,-10 5 364,-10 2 0,-4 8 0,-6 1 596,-4 4 1,-5-6 0,-10 8-1,0 2-86,1 3 0,-1 4 0,0 5 1,-2 8-276,-5 4 1,12 3 0,-5 0 0,5 2-270,5 5 0,-5-2 0,10 9 0,2 0-662,3-2 0,2 0 1,2-10-1,5 0-290,8-4 1,7-6-1,4 1 1,3-8-174,-2-4 0,7-20 1,0-5-1,-1-5 277,-4-4 0,-7-6 0,-5-11 0,-2-3 154,2 3 1,-8-5 0,-1-1 0,-6 1 97,-2 0 0,0-10 0,0 0 0,0-9 232,0-6 1,-10-2 0,-2-4 0,-2 1 83,-1 3 1,10 15 0,-4 7 0,1 19 248,1 13 1,2 18 0,10 16 309,2 18 0,8 30 0,-5 12 0,-1 9-38,1 13 1,0-3 0,-6 10-1,4-3-538,-3 0 0,-1-42 1,1 0-1,5 48-429,2-1 0,3-2 0,6-10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01.9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0 327 7737,'0'22'1049,"0"0"0,3 2-726,4 5 1,-2 7-1,7 12 1,0 6-191,0 1 1,-7 1 0,2 4 0,-4 1-237,-3 7 0,7-10 0,0 5 0,-2-10-442,-3-12 0,-4-7 487,-5-12 0,2-13 0,-7-9 0,2-14-58,5-13 0,3-7 0,2-9 0,2-1 51,5 1 0,-2 2 0,10 2 0,2 5 319,2 3 1,0 9-1,-2 10 1,-2 2 60,2 5 1,2 3 0,3 4-1,0 8 69,0 12 0,-1 9 0,1 13 0,-3-1-372,-4 1 0,4-1 0,-7 1 0,3 2-920,-1 5 1,-6-13-1,4 3 1,-2-7-1460,-6-7 2367,-1-13 0,6 6 0,4-8 0</inkml:trace>
  <inkml:trace contextRef="#ctx0" brushRef="#br0" timeOffset="449">458 1111 8019,'21'0'765,"-6"0"-244,-1 0 1,-6 0 0,6 0-156,3 0 0,-5-7 0,0-3 0,0 0-113,0 1 0,3-8 0,4 2 1,-2-4-309,-2-3 1,-3 0-1,5-2 1,-5-3-291,-2-2 0,-3 0 1,-7 8 42,0-1 0,0 0 0,-3 3 163,-4 4 1,-5 5 0,-10 10-1,3 3 701,4 4 1,-4 5 0,5 12 0,-3 3-14,2 2 0,-4 10 0,7-3 0,0 3-602,4-3 0,6 5 0,2-4 0,0 4-202,0 2 1,2-9 0,8-5-1,9-5-622,8-2 1,12-10 0,-3-5-1,5-7 283,3-7 1,2-7 0,2-15 0,3-8 515,-3-4 1,-2-5-1,-2-2 1,-3-3 276,-5 3 0,-7 2 1,-12 5-1,-5 4 265,-2 8 0,-5 5 0,-13 5 0,-6 4 347,-5 8 0,-3 4 0,-2 3 0,-3 3 86,-2 4 1,0 5-1,7 10 1,0 2-467,1 5 1,1-5-1,3 8 1,5-3-629,3 0 0,1 0 1,8-7-1,0 0-143,0-1 1,3-6 0,4-1-1,8 1 121,4-3 1,3-2-1,-1-10 1,1 2 60,0 5 1,0-4 0,0 4 0,-1-5-359,1-2 0,0-2 0,0-5 0,-1-5-2830,1 0 3346,0-8 0,9 8 0,3-10 0</inkml:trace>
  <inkml:trace contextRef="#ctx0" brushRef="#br0" timeOffset="816">1437 893 8019,'13'-22'1573,"-6"1"0,-7 6 447,-7 1 0,-6 9-1669,-8-3 1,1 8 0,3 8 0,5 6-412,3 6 1,1 1 0,8 1 0,0 0-311,0 0 1,0 7 0,0 0-535,0-3 1,3-11 465,4-8 1,3-7 0,7-7 0,-3-8 69,3-4 0,-5-12 0,0-6 1,-2-6 160,-5-8 1,5-5 0,-3-9 0,-2-3-159,-3-4 1,-2-3 0,0-10 0,0 3 36,0-1 1,-2 4-1,-3 18 1,-2 10 1225,2 15-517,2 9 0,3 35 0,0 16 0,3 19 420,4 15 1,-2 5 0,7 3-1,0 1-267,0 6 1,0 2 0,5 7 0,-2-4-721,2-3 0,-5 5 0,0-5 1,0-3-600,0-4 0,-5-8 0,5-19 1,0-4-198,1-8 0,-6-7 982,7-8 0,1-4 0,7-10 0</inkml:trace>
  <inkml:trace contextRef="#ctx0" brushRef="#br0" timeOffset="1049">2069 567 8019,'-22'0'692,"0"0"-113,1 0 0,6 0 0,1 2 0,-3 8 282,-3 11 1,6 4-1,2 11 1,2 0-396,5-2 1,3 14 0,2-4 0,0 2-131,0 0 0,9 2 1,4-2-1,1-5 135,1 1 1,-8-13-1,5-5 471,-2-7 0,2-5-1117,-12 2 1,-5-4-1,-17-10 1,0-2-1905,1-6 1,-1 4 2078,0-11 0,0 0 0,0-6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13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44 843 8120,'-2'34'-311,"-6"-5"0,4 2 0,-9-2 0,4-2 1158,4-3 0,3-2 1,2 0-1,2-1-767,5 1 0,5 0 0,13-3 0,1-2-589,3-2 1,3-10 0,-6 2 508,3-5 0,10-11 0,-5-3 0</inkml:trace>
  <inkml:trace contextRef="#ctx0" brushRef="#br0" timeOffset="133">66 407 7993,'-12'-2'-32,"5"-5"1,4 4 0,3-6 0</inkml:trace>
  <inkml:trace contextRef="#ctx0" brushRef="#br0" timeOffset="750">523 1170 8119,'0'14'910,"0"1"-810,0-1 0,0-4 0,-2-10-282,-6-12 1,6-15 0,-5-4 0,4-3 27,3-5 0,0-2 0,0-3 1,0 1 134,0-1 1,0 8-1,0 0 1,3-1 166,4 4 0,-2 1 0,7 10 1,0 3 141,0 4 0,3 6 1,6 11-1,1 8-65,0 12 1,0 9 0,0 13-1,-1-1-235,1 1 1,-7-1 0,-3-2 0,0-2-67,0-3 1,-7-2 0,2 3 0,-5-8-986,-2-5 977,0-12 1,0-5 0,0-14 0,0-10 160,0-10 0,0 1 0,0-11 0,0-1 38,0-3 0,3-3 1,2 3-1,4 2 97,4 3 1,-6 9 0,7-2 0,3 5-6,3 2 1,1 3 0,1 4 0,0 8-188,0 5 1,-1 9 0,1 3 0,0 4-39,0 10 1,0-2-1,-3 10 1,-2-3 12,-3 0 0,-9 7 0,2-7 0,-4-2-140,-3-3 0,0-2 0,0-1-143,0 1 0,-10-2-40,-4-6 0,-3-7 1,0-14 291,2-7 1,10-6-1,-4-4 1,2-3 46,-1-2 0,1-2 1,7 4-1,2-2 147,6 3 0,-3 1 0,9 4 0,3-1 116,2 0 1,3 8 0,2 1 0,3 4-170,2 4 0,10 5 0,-5 7 1,2 10-460,0 10 1,-16 4-1,1 10 1,-1 0-1394,-1 5 1747,-7 3 0,7-6 0,-6 1 0</inkml:trace>
  <inkml:trace contextRef="#ctx0" brushRef="#br0" timeOffset="1084">1677 843 7936,'-7'34'66,"0"-5"0,0-3 256,-3 3 1,7-2-1,-4 7 1,5 0-70,2 0 1,9 2 0,6 10 0,4 2-100,3 3 1,0 10-1,-3-3 1,-2 5-217,-2 2 1,-3 0 0,2 1-1,-6-1-410,-6 0 0,-2 1 0,0-3 0,0-5-1008,0-8 1480,-10-4 0,-11-12 0,-13-2 0</inkml:trace>
  <inkml:trace contextRef="#ctx0" brushRef="#br0" timeOffset="1350">1568 930 7248,'22'-29'0,"0"-2"15,0-3 0,2 5 0,5-5 0,7 5 886,5 9 1,13 1 0,1 12-1,6 2-600,4 2 1,-12 3 0,10 3 0,-7 4-137,-8 8 1,-11-1 0,-8 6-1,-8 4-179,-6 0 0,-5 0 1,-13 0-1,-4 3-111,-8 2 0,-11 0 0,-6-7 1,-2 0-155,-4-1 0,-11 1 1,-4 0-1,0 0-208,0-1 0,2-1 0,7-6 0,3-6-349,5-6 0,-3-2 0,10 0 836,3 0 0,1 0 0,4 0 0</inkml:trace>
  <inkml:trace contextRef="#ctx0" brushRef="#br0" timeOffset="1667">2222 843 7941,'22'0'60,"-1"0"0,-1-2 461,-6-6 1,3 3 316,-10-9 1,-2 11-693,-12 3 1,-3 3 0,-7 11 0,3 6-110,-3 6 1,0-1 0,0 4 0,5-3-57,2 3 0,3 3 0,7 4 0,0-7-90,0-5 1,5-9-1,7-3 1,10 0 208,2 0 1,0-7 0,0 0 0,3-13 105,2-13 0,7-3 0,-7-13 0,-2-1 128,-3-4 0,-5-1 1,-4 2-1,-5 2-66,-1 3 1,-6 9 0,2-2-1,-8 5-714,-4 2 0,-8 0 0,6 3 0,-3 4-1462,-5 8 1,5 5 434,-3 2 0,8 0 1473,-8 0 0,1 0 0,-8 0 0</inkml:trace>
  <inkml:trace contextRef="#ctx0" brushRef="#br0" timeOffset="2150">2527 886 7949,'2'22'-393,"5"0"1,-4 0 0,6 0 855,1-1 1,-8-6 0,8-3-1,-3 0 595,1 0 1,6 3-398,-7 6 1,1 1-356,-8 0 1,-3-10 0,-4-5-151,-7-4 0,-3-6 1,2-4-1,5-7-166,1-6 1,6-4 0,-4-3 0,5-4-214,2-3 0,2-5 0,5-9 0,8-3-296,4 3 1,3 4-1,0 6 1,2 4-346,5 2 1,-2 10 0,9 8 863,3-3 0,2-2 0,2-3 0</inkml:trace>
  <inkml:trace contextRef="#ctx0" brushRef="#br0" timeOffset="2467">3223 37 7720,'22'-9'-164,"-2"4"1,-3-7 973,-3 2 1,-9 12-1,2 15 1,-4 10-471,-3 9 0,2 8 1,3 7-1,2 7-330,-2 5 1,-3 2 0,1 3 0,2 4-285,2 8 1,0 5-1,-7 2 1,0 0-551,0 0 1,-2-2 823,-6-5 0,-4 4 0,-9-6 0</inkml:trace>
  <inkml:trace contextRef="#ctx0" brushRef="#br0" timeOffset="2684">2810 582 8043,'21'7'0,"1"0"42,0-2 1,7-5 0,3-5 0,-1-5-14,0-2 0,15 5 0,-2-5 0,4 2-189,6 5 0,-8 3 1,4 2-1,-4 0 160,-2 0 0,-1-10 0,1-2 0</inkml:trace>
  <inkml:trace contextRef="#ctx0" brushRef="#br0" timeOffset="2984">3724 625 8043,'0'22'0,"0"0"407,0-1 1,-9-8-1,-6-6 213,-4-5 1,-3 1 0,0 2-1,0 4-211,1 3 0,-1 0 0,0 5 0,3-2-275,4 2 0,-2 9 0,8 3 0,-1-2-301,0-3 1,3 5 0,9 0 0,6-2-280,6-3 0,6-4 1,1-4-1,1-3 61,0-4 0,0-2 0,-1-7 0,-1-2 370,-6-5 1,6 2 0,-6-10 223,6-1 1,-1-4 0,-2 1 799,-3 4 1,-6-2-860,6 10 1,-7 0 0,5 9 0,1 3-974,-1 2 1,-7 10 0,4-2-2098,1 4 2920,-8 3 0,18 0 0,-8-1 0</inkml:trace>
  <inkml:trace contextRef="#ctx0" brushRef="#br0" timeOffset="3334">3920 712 8043,'22'22'-546,"-7"-7"1,-3-1 0,0 1 1098,0-3 0,-7 7 0,4-4 0,-1 4-150,-1 3 1,7-1-1,-6 1 1,-3 0-525,-3 0 1,-2 0 0,0-1 0,0 1 9,0 0 0,0 0 0,-2-1-210,-6 1 0,3-10 0,-9-4 134,-3-6 1,5-2-1,0-2 1,2-6 294,5-6 0,3-6 0,2-4 0,0-5 57,0-7 0,2 2 1,6 0-1,6 0 9,5 0 0,-4 8 0,2-3 0,5 7 237,4 8 1,3-3-1,-7 9 1,2 3-66,5 3 0,-5 14 1,6 10-1,-6 12-190,-3 7 0,-1 10 0,-3 2 0,-5 3-453,-2 4 0,-3-4 1,-5-1-1,3-1 297,2-6 0,1-2 0,-8-2 0</inkml:trace>
  <inkml:trace contextRef="#ctx0" brushRef="#br0" timeOffset="3634">4791 799 8025,'-14'0'1865,"2"-2"-361,2-5 0,-7 4-1144,3-4 1,-6 5 0,-2 4-322,1 5 0,6 5 0,3 13 0,0 1-40,0 3 1,7 8 0,-2-6 0,7 3-160,7 5 0,5-1 0,10 1 1,0-5-318,-1-3 0,8-4 1,3-10-1,2-5-104,5-2 0,2-3 0,0-10 0,-2-4 581,-3-7 0,0-6 0,8-1 0</inkml:trace>
  <inkml:trace contextRef="#ctx0" brushRef="#br0" timeOffset="4335">5074 974 8064,'0'14'0,"0"1"-14,0 2 0,3-5 0,2 2 62,2 3 1,10-5 2,-3 3 0,6-10 0,2 2 0,-1-5 10,1-2 1,-7-2 0,-1-5-1,3-6-70,2 1 1,3-7-1,0 2 1,-3-7-18,-4-5 0,-5 0 1,-8 7-1,3 0 104,2 0 0,0 1 0,-9-1 0,-5 0 106,-8 0 0,-4 8 1,-3 2-1,0 0 219,0 0 0,-2 7 0,-2 0 1,-3 10 74,2 9 1,3 6-1,2 4 1,0 5-152,0 7 1,8 5 0,2 3 0,2 2-50,5 5 1,13-3-1,9 10 1,9 0-444,10-2 1,13-3-1,4-12 1,5-5-526,10-7 1,0-14-1,11-8 690,4-4 0,-8-13 0,0-2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00.3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371 610 8156,'-3'-22'845,"-4"1"0,-3 6 0,-6 3 0,1 2-218,-2 5 1,-10 3-1,-4 4 1,0 8-195,-1 12 1,-4 2-1,7 12 1,0 3-329,-3 2 1,15 10-1,-2 0 1,7-5-340,7-8 1,3 1 0,2-10 0,0-2-370,0-3 0,9-12 1,6-7-1,7-10 18,7-9 1,-5-6 0,5-4 0,-7-3 365,-8-2 1,6-7 0,-8 5 0,2-1 191,1 1 0,-11 2 0,4 7 532,-6 0 1,1 10 19,4 5 0,-5 7 0,6 9 1,-6 13 131,-2 12 0,0 7 0,0 5 1,0 5-688,0 7 0,0-2 0,0 2 0,2 2-618,6 3 1,-4 3 0,9-1 0,-1-2-1165,0-5 1812,-7-5 0,14-19 0,-7-3 0</inkml:trace>
  <inkml:trace contextRef="#ctx0" brushRef="#br0" timeOffset="267">567 1002 8310,'-22'0'794,"3"2"1,2 8-492,2 12 0,10 9 0,-2 13 1,5-1-143,2 1 1,0 0 0,2-3-1,8-3-86,12-1 0,2-13 0,10-2 1,0-13 207,-1-6 0,1-6 1,5-4-1,-5-10 22,-3-9 1,-2-8-1,-9-10 1,-3 1-342,-3-1 1,-9 3-1,2 2 1,-7 3-448,-7-3 0,-5 5 0,-10 0 0,0 3-190,1 4 0,-1 10 0,0 3-1643,0-3 2316,0 7 0,1 1 0,-1 9 0</inkml:trace>
  <inkml:trace contextRef="#ctx0" brushRef="#br0" timeOffset="500">981 327 8236,'0'14'750,"0"1"0,-3-3 1,-2 5-195,-2-2 0,-3-11 1,6 6-844,-4 0-1349,1-8 1636,7 8 0,10-10 0,2 0 0</inkml:trace>
  <inkml:trace contextRef="#ctx0" brushRef="#br0" timeOffset="783">1264 0 8071,'-3'37'117,"-2"-4"0,-4 4 467,-3 4 0,7 0 0,-2 17 0,2 5 52,-3 7 0,4 0 0,-9 10 1,4 2-410,4 3 0,-5 12 0,6-47 1,-1 2-1,-1 1 0,0 0-318,-3 2 1,1-1-1,-5 45 1,1-7 0,0-7-292,0-5 0,0-20 1,-2-4-1,6-15-1542,6-12 0,2-5 1924,0-2 0,10-20 0,2-4 0</inkml:trace>
  <inkml:trace contextRef="#ctx0" brushRef="#br0" timeOffset="1017">1394 1198 9775,'-12'12'1037,"3"7"0,9-14 0,2 7-1493,5-2-470,-4-3 926,6-7 0,1 0 0,2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09.4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1 8087,'-14'2'766,"-1"6"1,3 11 0,-5 10 0,5-2-661,3-3 1,-8 5 0,5 0 0,-3 0-274,1 2 0,1-6 0,-4 4-683,3-5 850,-1-2 0,-6-10 0,-1-3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11.4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283 52 8037,'0'-22'668,"0"0"0,0 15 0,0 12-323,0 14 0,3 20 0,2 2 0,2 10 5,-2 4 1,4-4 0,1 7-1,0 3-431,-1 2 1,1 2-1,-5 3 1,2 4-607,-2 8 0,-3-7 1,-2-8-1,0-12 687,0-7 0,10-12 0,2-3 0</inkml:trace>
  <inkml:trace contextRef="#ctx0" brushRef="#br0" timeOffset="200">0 552 7582,'20'-2'412,"-6"-5"0,6 4 0,-6-4 0,5 2-22,3-2 0,2 5 1,5-8-1,8 3-364,4-1 1,10-6 0,-1 7 0,1-1-954,3-1 0,-9 6 927,6-4 0,5-5 0,0 0 0</inkml:trace>
  <inkml:trace contextRef="#ctx0" brushRef="#br0" timeOffset="533">784 444 8037,'0'21'0,"0"1"241,0 0 1,-2-3-1,-5-2 1,-6-2 621,1 2 1,-7-5-1,5 2 1,-6 6-251,-2 6 1,1-2 0,1 5-1,3-4-589,3-4 0,9 8 0,-2 0 0,4-2-396,3-3 0,0-2 0,3 0-30,4 0 1,5-10-1,10-5-62,0-5 0,-1-9 0,1-3 0,0-2 145,0-5 0,-1-4 0,-1-6 0,-3-2 374,-3 2 0,-2 3 0,5 5 1,-5 2 217,-2 2 0,-3 8 1,-4-5 784,4 2 0,-2 3-463,9 7 1,-9 12 0,2 8 0,-4 9-536,-3 4 0,2-4 0,3 5 0,5-2-610,2-6 1,-5 6 0,5-3 0,0-2-689,0-3 0,-4-12 0,6-3-707,3 1 1945,-7-7 0,9-3 0,-7-13 0</inkml:trace>
  <inkml:trace contextRef="#ctx0" brushRef="#br0" timeOffset="700">1067 683 8037,'-21'0'0,"8"2"0,4 3 0,2 5 791,-1 2 1,1-5-1,7 8 1,0 2-233,0 2 0,2 3 0,6 2 0,6 3-604,6 2 0,1-3 0,1-9 0,0-2-485,0 2 0,-8-8 0,1 1-614,2 0 1144,2-8 0,3 18 0,0-8 0</inkml:trace>
  <inkml:trace contextRef="#ctx0" brushRef="#br0" timeOffset="850">1067 400 8037,'-14'-7'126,"2"-3"1,0 0 787,0 1 0,7-8-821,-3 2-1165,6 6 1072,12-11 0,2 18 0,10-8 0</inkml:trace>
  <inkml:trace contextRef="#ctx0" brushRef="#br0" timeOffset="1183">1220 792 8037,'19'14'395,"-2"-1"143,-2-4 1,-1-2-1,8-9-273,0-5 1,-1-5 0,1-12-1,0-3-189,0-2 0,0-10 1,-3 3-1,-2-5-246,-3-3 0,-6 5 1,4-2-1,-3-5-215,-4 0 0,-5 0 0,-5 0 1,-4-2-44,-3-3 1,-3 0 0,-4 10 0,2 7 471,2 13 0,1 1 1,-6 15 383,6 8 0,-3 14 0,10 14 0,-1 6 64,-1 9 1,6-1 0,-4 11 0,5 0 45,2-1 0,0 4 0,0 3 1,0-1-765,0-3 0,2 0 0,5 5 0,8-3-746,4-1 1,5-14-1,3-1 972,2-12 0,10-8 0,-5-3 0</inkml:trace>
  <inkml:trace contextRef="#ctx0" brushRef="#br0" timeOffset="1417">1982 465 8541,'-22'-14'464,"0"-1"1,1 10 0,-1-2 0,0 5 29,0 2 1,1 0-1,-1 2 1,2 5-137,6 8 0,4 4 0,10 5 1,0 6-337,0 6 1,0-2 0,3 2-1,4 0-96,7-2 1,6 7 0,4-7 0,3 0 306,2-5 1,-8 3 0,-6-3 0,-1-3 121,-2-2 0,-2-2 0,-10 0-78,0 0 1,-17-3 0,-7-2 0,-5-5-992,-2-2 1,-8-3 0,5-7 713,0 0 0,-7 0 0,7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09.7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22 523 8771,'0'22'575,"0"0"1,0-1 0,0 4-112,0 4 1,-7 5 0,-1 9 0,3 1-336,3-1 0,2 1 0,0 2 1,2 2-795,6 3 1,-6 2-1,5-4 665,-4 1 0,7 1 0,2-7 0</inkml:trace>
  <inkml:trace contextRef="#ctx0" brushRef="#br0" timeOffset="266">218 719 8126,'12'2'393,"-5"6"1,-4 4 0,-3 10 0,-3-1-17,-4 1 0,4 7 0,-6 3 1,2 2-183,-1 4 0,1 3 0,9 5 0,6 0-23,6-2 1,6 2 0,4-20 0,5-6 157,7-11 0,5-9 1,3-9-1,-1-11-41,1-6 0,-3-20 1,-5 2-1,-9-2-396,-10 0 1,-7-2 0,-10 2-1,0 7-368,0 5 0,-3-2 1,-4 7-1,-8 2 76,-4 3 1,-3 12 0,0 5 0,3 2-2280,5-2 2678,-6 4 0,8-6 0,-10 9 0</inkml:trace>
  <inkml:trace contextRef="#ctx0" brushRef="#br0" timeOffset="433">610 392 8096,'0'-21'1666,"0"-1"0,0 0-1330,0 0 0,0 8-2197,0-1 1861,0 10 0,9-14 0,4 7 0</inkml:trace>
  <inkml:trace contextRef="#ctx0" brushRef="#br0" timeOffset="1216">936 0 8401,'0'22'623,"0"2"1,0 5-163,0 8 0,-7 6 1,-2 8-1,-1 10-94,0 9 0,-7 0 0,5 12 0,-2 5-303,-1 5 0,8-40 0,0 0 0,-4-2 0,0-1 0,0 1 0,0 0-10,-11 44 1,3-14 0,2-8 0,2-1-555,-2 1 1,5-14 0,0 0-1,3-9 500,4-6 0,-7-9 0,0-2 0</inkml:trace>
  <inkml:trace contextRef="#ctx0" brushRef="#br0" timeOffset="1366">958 1263 8003,'0'-14'1038,"0"-1"-2006,0 1 968,0-8 0,10 10 0,2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30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8363,'12'10'850,"7"-7"1,-2 4 0,7-5-414,5-2 0,10 0 1,0 0-1,7-2-123,5-5 0,0 2 1,-8-7-1,1-1-585,-1 1 1,-9 8-1,-5-6 271,-5 0 0,-2-2 0,0-10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31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54 719 8254,'-22'0'1933,"8"0"-1534,-1 0 0,13 0 1,2 0 54,12 0 0,17 0 1,7 0-1,8 0-106,7 0 1,4 0 0,13 0 0,2 0-244,3 0 0,9 0 1,-4-2-1,-1-3-451,-4-2 1,-6-8-1,-4 6 1,-5-1-593,-7 0 0,-15 1 938,-7 1 0,-4-4 0,-4-10 0</inkml:trace>
  <inkml:trace contextRef="#ctx0" brushRef="#br0" timeOffset="384">163 959 7999,'-36'12'1541,"-1"-5"-984,11-4 1,14-3 0,19 0 0,12 0-131,10 0 1,-2-8 0,9-1 0,3-1-157,2 0 0,3-4 1,-1 7-1,1 2-39,-1 2 0,-2 3 1,-2 0-1,-5 0-243,-3 0 0,-1 0 1,-9 3-1,-1 4-139,-6 8 1,-4 4-1,-13 5 1,-4 3 61,-7 2 0,-15 7 0,-8-4 0,-6 1 39,-8 6 1,-5 5 0,-7 4 0,3 3-29,2-3 1,9-2-1,-1-5 1,6-4 35,8-8 0,14-5 104,15-2 1,16-10-1,13-5 1,15-7 227,11-7 0,8-5 0,6-8 1,-1 3-12,-3 3 1,-7 9-1,7-5 1,0 3-71,-2 0 0,4 0 0,-9 7 0,-3 0-908,-2 0 0,-5 0 0,-4 0 0,-8 2-918,-5 5 1,-12-2 1615,-5 10 0,-4 9 0,-3 10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32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23 283 10879,'-12'3'1683,"4"4"1,6 5-1,2 10-1639,0-1 1,2 1 0,6 0 0,6-3-540,5-4 0,3 4 0,0-7 1,2 3-924,5-1 0,-5-9 1418,5 2 0,-4 6 0,-4-1 0</inkml:trace>
  <inkml:trace contextRef="#ctx0" brushRef="#br0" timeOffset="133">132 87 8808,'-32'-2'622,"10"-6"1,1 6 0,8-8-533,1 1 1,3 4-496,9-10 405,0 11 0,9-6 0,3 10 0</inkml:trace>
  <inkml:trace contextRef="#ctx0" brushRef="#br0" timeOffset="349">524 348 8016,'14'8'392,"1"-1"1,-11 3-1,6-5 1,0 2 289,4-2 0,-2-1 1,3 1-1,2 3-844,2-4 1,3-1-1,0-3 1,0 0 161,-1 0 0,11-10 0,2-2 0</inkml:trace>
  <inkml:trace contextRef="#ctx0" brushRef="#br0" timeOffset="483">785 196 8489,'-36'7'0,"-1"1"370,-1-4 0,6-1 1,1-3-1,2 0-87,0 0 0,0 7 0,7 0-283,0-2 0,10 7 0,2 0 0</inkml:trace>
  <inkml:trace contextRef="#ctx0" brushRef="#br0" timeOffset="666">1024 0 8016,'3'12'791,"2"-2"-58,2 0 0,0 2 0,-4 9 0,1 1-200,4 0 1,1 2-1,-1 5 1,4 5-931,0 0 1,5 7 0,-8-5-1,1 3 397,0-3 0,7 5 0,-5-7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28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66 153 8070,'0'-34'1739,"0"5"-506,0 5 0,2 12-730,5 5 1,-2 14-1,7 10 1,-2 10 171,-5 9 1,0 7-1,0 6 1,4 4-398,3 3 1,-4 2-1,4 7 1,-3 0-664,-4 1 0,5-1 0,-3 0 0,-2-2-518,-3-5 0,6 0 0,-1-12 1,-2-7 902,-3-5 0,-2 5 0,0-5 0</inkml:trace>
  <inkml:trace contextRef="#ctx0" brushRef="#br0" timeOffset="167">0 436 8070,'13'0'1472,"-1"3"1,-5 2-1254,7 2 0,6 0 0,2-7 0,2 3-660,5 4 1,-3-5-1,11 5 1,1-4-397,4-3 0,1 0 837,1 0 0,-1-19 0,1-6 0</inkml:trace>
  <inkml:trace contextRef="#ctx0" brushRef="#br0" timeOffset="333">480 23 8070,'0'-10'882,"0"10"-188,0 12 0,0 17 1,0 10-1,2 9-111,5 10 0,-4 15 1,4 7-1,-2 4-528,2 3 0,-2 1 0,9-1 1,1-3-732,-3-4 0,7-7 0,-7-15 676,0-7 0,18-5 0,-6-3 0</inkml:trace>
  <inkml:trace contextRef="#ctx0" brushRef="#br0" timeOffset="700">1329 240 10122,'0'22'704,"-7"2"1,-3 5 0,0 5-656,0 0 1,-6 14-1,3-4 1,-1 2-232,-1 0 0,11-2 0,-6-3 1,3-3-2146,-1-1 2327,-9-11 0,5 15 0,-9-7 0</inkml:trace>
  <inkml:trace contextRef="#ctx0" brushRef="#br0" timeOffset="900">1067 458 8142,'3'19'237,"4"-4"1,-2 4 0,10-4 185,1 4 1,4 3-1,2-3 1,2-2-142,5-2 1,-3-1-1,8 11 1,0 1-334,0 3 0,-7 0 1,4-7-1,-2-3-813,0-4 864,0 4 0,-7-7 0,0 10 0</inkml:trace>
  <inkml:trace contextRef="#ctx0" brushRef="#br0" timeOffset="1183">1176 1 8100,'-21'0'259,"-1"0"1,0 0 0,0 0 0,0 2 406,1 5 1,1 6 0,3 11 0,3 5-234,-3 7 0,5 5 1,0 3-1,2-1-112,5 1 1,3 9 0,2 5-1,0 3-134,0-3 0,9 5 1,6-5-1,4 5-460,3 2 0,0 5 1,2-2-1,3-8-591,2-4 0,0-8 0,-7-11 0,-1-11-896,1-9 1,2-7 1759,5-10 0,5-19 0,10-6 0</inkml:trace>
  <inkml:trace contextRef="#ctx0" brushRef="#br0" timeOffset="1400">1547 153 8294,'12'10'302,"-5"4"1,3 6 0,-1 2 0,1 2 240,0 5 1,7-3 0,-5 11 0,2 4 100,1 7 0,-3 1 0,5 9 0,-5 2-377,-2 3 0,4-5 1,-7 0-1,-2 0-737,-2-2 0,-3-3 0,0-9 0,0-3-2949,0-5 3419,0 5 0,-10-17 0,-2 8 0</inkml:trace>
  <inkml:trace contextRef="#ctx0" brushRef="#br0" timeOffset="1634">2069 807 8450,'12'-10'3188,"8"7"-2604,-6-4 1,13 5-1,2 2 1,0 0-471,2 0 1,3 0 0,10 0 0,-1 0-571,1 0 0,2 0 1,2 0 455,3 0 0,0-10 0,-8-2 0</inkml:trace>
  <inkml:trace contextRef="#ctx0" brushRef="#br0" timeOffset="1783">2744 611 8332,'-34'0'0,"5"0"672,5 0 1,-5 0 0,0 0 0,0 0 91,-2 0 0,-3 0 1,-10 0-1,3 2-928,5 5 0,-5-4 0,7 4 1,-3-5 163,1-2 0,10 0 0,-6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36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22 262 8096,'-12'-10'165,"5"-5"0,4-4 20,3-3 0,0 8 0,3-1 0,4-2 98,7-2 0,-2-3 0,3 0 0,2 3-70,2 5 1,3-3 0,0 7 0,0 0 30,-1 1 0,1 1 0,0 8-108,0 0 1,-10 10 0,-5 4-1,-2 6-153,2 2 1,-4-1 0,4 1 0,-7 2-93,-7 5 1,2-4 0,-10 6 0,-2-2-148,-2 0 0,-3 3 0,0-6 162,1 3 1,-1 0-1,0-7 819,0 0-407,10-10 0,5-5 0,14-12 0,5-4 24,0-3 0,8 4 1,-6-4-1,6 3-522,1 4 0,1 2 0,0 3 0,0 0-213,0 0 1,-1 0 392,1 0 0,0-9 0,0-4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40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1099 7975,'-15'-7'58,"1"-1"0,-1 1 142,3-3 1,2 5 0,13-9 0,2-3-49,2-2 1,10-10 0,0-5 0,7-5-55,5-7 1,7-12-1,-4 0 1,2-5-99,4-2 0,-6 2 1,-3 2-1,-5 3-76,-2-2 0,-10-1 1,-5 3-1,-4 7-64,-3 5 0,0 3 0,0 2 0,0 4-151,0 8 0,-10 17 366,-5 12 0,3 12 0,-2 20 0,-1 9 311,3 7 1,0 13-1,7-1 1,-2 8-56,2 5 1,3-1 0,2-4-1,0 2-639,0 3 1,2 7 0,5-8 0,8-4-272,4-8 1,5-6 0,5-13-1,8-7 277,4-13 0,2-11 1,1-17-1,-3-10 179,-5-10 1,3-4 0,-10-8-1,-2 3 232,-3-3 0,-5-2 0,-4-3 0,-8 3 195,-4 5 0,-3 5 0,0 9 71,0 0 0,-3 10 0,-4 7 1,-5 10 1,0 9 1,-8 13 0,8 5 0,0 1-136,5 6 0,-3 0 1,3 0-1,2-6-194,3-1 0,9-3 0,3-10 0,2-4 120,5-8 0,9-9 0,6-10 1,-1-13-88,1-6 1,-3-8 0,-8-9 0,-1-3-190,-6 3 1,-4 4 0,-10 5 0,-2 5-16,-6 3 0,-4 9 1,-12 10-1,-3 2-278,-2 6 0,-7 1 0,7 3 0,2 3-768,3 4 1,2 5 1168,1 10 0,-1 9 0,0 3 0</inkml:trace>
  <inkml:trace contextRef="#ctx0" brushRef="#br0" timeOffset="433">1307 641 8180,'10'-21'774,"-8"-1"0,3 0-294,-10 0 1,0 10 0,-9 5-128,-3 5 1,-3 4 0,-1 5-132,-1 8 1,2 4 0,4 5 0,3 3-147,4 2 1,-6 10 0,8-5-1,2 2-115,3 0 0,2 0 0,2 8 0,5-3-33,8-5 0,-3 6 0,3-9 1,1 4 135,4-1 1,2 0 0,-3 8 0,-5 2 149,-6 5 1,-6-3 0,-4 10 0,-6 3-4,-6 2 1,-8-5-1,-7-3 1,-7-2-267,-5-4 0,0-6 1,4-6-1,8-11-21,5-9 0,2-12 0,3-19 0,4-15-105,8-10 0,5-14 1,2-5-1,2-5-502,5-3 1,8 3 0,12 3 0,2 7 83,-3 7 1,6 0-1,-1 17 1,3 2-442,5 3 1,-1 12 1039,-1 5 0,14 14 0,-6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10.6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0 910 8095,'3'-19'0,"1"2"333,4 2 1,-1 8 171,-7-8 0,2 23 1,3 4-270,2 12 0,8 7 1,-5-2-1,-1 8-98,1 4 0,5 2 0,-6 1 0,1-3-94,0-5 0,-3 5 0,-7-7 0,0 0-86,0-5 0,0-5 50,0-2 0,0-12 0,0-10 0,0-15-28,0-11 1,0-8 0,0-12 0,0-2 16,0-3 0,0-7 0,0 4 1,2 1-310,6 0 1,-4 2 0,8 8-1,1-1-193,-1 0 0,-5 11 1,7 4-1,1 4-334,-3 4 1,7 9 838,-4 4 0,4 6 0,3 2 0</inkml:trace>
  <inkml:trace contextRef="#ctx0" brushRef="#br0" timeOffset="316">349 1062 8095,'0'22'19,"0"0"1,2 0 0,5-3 96,8-4 1,-1-6-1,6-9 1,4-5-177,0-9 1,8-1-1,-1-16 1,3-1-86,5-4 1,-8-3 0,0 1 0,-4 1 136,-5-1 1,4-1 0,-13 3-1,-1 7 76,-5 4 0,-7 4 0,-10 1-62,-12 6 0,1 4 1,-11 13-1,3 4 48,0 7 0,-7 6 0,7 1 1,2 4 131,3 4 1,2-3 0,1 11 0,1-1 112,6-2 1,-3 7-1,9-7 1,4 2 50,1 0 0,10-9 0,6 2 1,3-5-279,9-2 0,11-10 0,0-5 0,5-4-546,3-3 0,7 0 0,2-3 0,0-4 474,0-7 0,8-6 0,-5-2 0</inkml:trace>
  <inkml:trace contextRef="#ctx0" brushRef="#br0" timeOffset="700">1089 975 8261,'12'22'537,"5"0"0,-7 2 0,2 5-222,5 7 0,-5 5 0,2 5 1,3 5 75,3 7 0,-1 5 1,-4 3-1,-8-1-557,-5 0 1,-2 3 0,0 2 0,0 0-728,0-7 1,-2-10-1,-5-16 893,-8-8 0,-4-15 0,-3-4 0</inkml:trace>
  <inkml:trace contextRef="#ctx0" brushRef="#br0" timeOffset="833">1067 583 8049,'22'0'-362,"-3"-2"0,-2-3-89,-2-2 1,-1-8 450,8 8 0,0-10 0,0 5 0</inkml:trace>
  <inkml:trace contextRef="#ctx0" brushRef="#br0" timeOffset="1383">1394 1041 8049,'22'9'-410,"-1"-6"0,4 4 0,1-5 373,3-2 1,0 0 0,-7 0 0,0 0 279,0 0 1,-1-9-1,1-6 1,0-4-154,0-3 0,0-7 0,-1-2 0,-1-1-30,-6 1 1,3-6 0,-10 6 0,-2-1 59,-2 1 0,-3 2 1,0 7-1,-3 0 140,-4 1 1,-5 9-1,-10 4 1,0 6 81,1 2 0,-1 2 0,-2 8 0,-3 9-104,-2 8 0,0 12 0,7-6 0,0 4-290,1-1 0,1 0 0,3 6 0,5-4-147,2-1 0,3-4 0,7 6 1,0-5-534,0-3 1,12-2-1,10-9 1,12-6 244,7-6 0,5-6 1,5-4-1,7-6 487,5-6 0,-5-8 0,0-7 0,2-7-7,3-5 0,0-3 1,-5 3-1,-9 2 52,-11 3 0,-1 9 1,-13-2-1,-7 5 427,-5 2 1,-7 3 0,-12 4 71,-8 8 1,-7 5 0,-4 4 0,-6 3-47,-2 2 1,8 10 0,-6-2-1,3 4-231,0 3 0,0 0 0,10-1 0,2 1-192,2 0 1,11 7 0,-6 0 0,3-2-231,-1-3 1,3-2 0,10 2 0,7 0-266,8-2 0,-1 4 0,17-14 0,3 1-391,2-6 0,3-5 1,2-7-1,2-7 811,3-9 0,10-25 0,-6 0 0</inkml:trace>
  <inkml:trace contextRef="#ctx0" brushRef="#br0" timeOffset="1567">2592 61 8049,'0'-22'-1640,"-3"3"2388,-4 4 1,2 10 0,-7 17-427,2 10 0,3 17 1,7 2-1,2 10-225,6 4 0,-3 11 1,9 6-1,1 1-221,-3 2 1,5 12 0,-12-37 0,-1 2 0,1 1-1,0 0-158,0 1 0,0 1 1,-1-2-1,-1 0 0,-3-1 1,0-2-1,0 40-463,0-15 1,0-15 744,0-24 0,0-14 0,0-12 0</inkml:trace>
  <inkml:trace contextRef="#ctx0" brushRef="#br0" timeOffset="1850">2156 605 8148,'2'12'-108,"6"-5"0,6-4 1,13-6-1,2-1 148,-2-4 0,6-9 0,6 5 0,7-2 228,5-1 0,2 10 1,-4-2-1,1 5 276,-1 2 1,4 0 0,-2 2 0,-3 5-239,-2 8 1,-10 12-1,-2 4 1,0 5-180,0 10 0,-7-2 1,-1 9-1,-6-2-210,-6 0 1,-7 2-1,6-7 1,-4 0-968,-4-5 0,5-12-1561,-3 0 2611,10-14 0,-15-15 0,8-13 0</inkml:trace>
  <inkml:trace contextRef="#ctx0" brushRef="#br0" timeOffset="1967">3136 518 8075,'-22'0'-1658,"0"-2"2894,1-6 1,6 6-778,1-5 1,6-3-460,-6 3 0,9-10 0,-5 5 0</inkml:trace>
  <inkml:trace contextRef="#ctx0" brushRef="#br0" timeOffset="2467">3441 692 8063,'-10'12'601,"-2"-2"127,0 0 0,-7-8 0,4 5 0,-4-2-280,-3 2 0,7 5 0,1 10-962,-3 0 1,5 0 0,0 0 119,2-1 1,3 1 0,9-2 40,6-6 0,-4-4 1,11-10-1,2 0 478,2 0 0,3 0 1,0 0-1,-3 2 258,-4 5 1,4-4 0,-4 6-1,4-1-200,3-1 1,-1 10 0,-1-3-227,-6 6 0,3-6 0,-10 1-195,-2 2 1,-2-5 185,-3 2 1,-8-11-1,-1-1 1,-1-9 113,0-5 1,3-5-1,7-10 1,0-4 89,0-3 0,3 7 0,4-4 0,7 2 129,6 0 1,-6 0-1,1 7 1,2 0-109,2 0 0,10 8 0,3 2 0,-1 2-352,0 5 1,6 5-1,-6 8 1,1 6-396,-1 5 0,-4 6 0,-13 1 0,-6 3-1672,-6-2 2246,-2 7 0,10 0 0,2 9 0</inkml:trace>
  <inkml:trace contextRef="#ctx0" brushRef="#br0" timeOffset="2634">4268 845 7758,'29'21'0,"3"1"-109,2 0 1,-8 7 0,3 0-1,-7 0 766,-7 2 1,-3 3 0,-7 10 0,-1-3-751,-6-5 0,-8 5 0,-11-7 93,-1 0 0,-10 7 0,-2-7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37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44 760 8156,'0'-12'1203,"0"21"1,0 18-697,0 5 0,8 9 1,-1-3-1,0 11-191,3 9 1,0-2 0,4 4 0,-4 5-643,-1 6 0,-4 4 0,7-8 0,-2 1 100,-5-5 0,-3-15 0,-2-2 1,0-9-2532,0-6 2134,0-2 1,-7-29-1,-3-12 1,1-15 622,-1-7 0,-5-9 0,6-8 0,-3 3 0,-12-18 0,-10-1 0</inkml:trace>
  <inkml:trace contextRef="#ctx0" brushRef="#br0" timeOffset="199">1 760 8095,'10'-29'125,"4"0"0,5 0 0,3 9 1,0 4 308,0 1 0,7 10 1,2-2-1,1 7 123,-1 7 0,1 5 0,-6 10 0,3 0-274,-2 0 0,-3-1 1,-5 1-1,-2 0-269,-2 0 0,-10-1 1,2 1-1,-5 0-330,-2 0 0,-9 0 0,-6-1 1,-4 1-268,-3 0 1,-7-8-1,0-1 1,0-4-19,-2-4 1,4-3-1,-7-2 1,3 0-191,4 0 0,3-2 791,2-5 0,0-5 0,0-10 0</inkml:trace>
  <inkml:trace contextRef="#ctx0" brushRef="#br0" timeOffset="566">894 259 8095,'0'-14'77,"0"-1"1,0 8 0,-3-5 410,-4 2 1,-3 5 0,-7 10 0,3 5-125,-3 2 0,5 5 0,-3 12 0,1 7 35,2 5 1,-8 5-1,8 3 1,-2 4 5,-1 2 0,10-4 1,-2 7-1,5 3-396,2 2 0,0-8 0,0-4 0,0-5-332,0-2 1,9-10 0,6-8 0,4-9-598,3-10 0,0-4 1,0-3-1,-1-3 920,1-4 0,0-5 0,0-10 0</inkml:trace>
  <inkml:trace contextRef="#ctx0" brushRef="#br0" timeOffset="749">1242 411 8268,'0'-21'967,"0"9"0,0 14 0,0 17 0,0 10-805,0 5 1,0-5-1,0 8 1,0 1-68,0 3 1,0 3 0,0 0 0,-2-1-583,-6 1 0,6-3 1,-5-2-1,2-6-1073,-2-1 0,4-3 1560,-4-7 0,-5-10 0,0-3 0</inkml:trace>
  <inkml:trace contextRef="#ctx0" brushRef="#br0" timeOffset="966">959 520 8095,'22'0'750,"0"0"-313,-1 0 1,-6 3-1,-1 4 1,3 8 17,3 4 1,1 3 0,4-1-1,1 4-88,3 4 1,10-5-1,-5 7 1,2-2-366,0 0 1,-6 3 0,3-6-1,-1 1-736,-6-8 1,-1 3 0,-4-10-1995,1 0 2728,-10 8 0,8-18 0,-8 8 0</inkml:trace>
  <inkml:trace contextRef="#ctx0" brushRef="#br0" timeOffset="1399">1634 782 8155,'0'-12'1631,"0"4"1,0 16-1247,0 6 1,0 5 0,3 3 0,1 0-598,4 0 0,1 0 1,-1-1-207,6 1 0,5-3 1,1-2-1,-3-4 418,-3-4 0,1-2 0,7-7 0</inkml:trace>
  <inkml:trace contextRef="#ctx0" brushRef="#br0" timeOffset="1533">1699 673 8041,'-7'-15'-299,"0"1"0,-8 7 1,6-6-1,-1 1 3291,0 0-3172,3 7 1,7-7 179,0 5 0,10 5 0,2-8 0</inkml:trace>
  <inkml:trace contextRef="#ctx0" brushRef="#br0" timeOffset="1799">1765 20 8041,'22'0'78,"-1"-8"0,1 1 262,0 2 1,0 12 0,-1 8 0,1 7 326,0 7 0,0 5 0,2 12 0,3 4 202,2 8 1,0 13 0,-8 4-1,-1 2-317,-6 5 1,3 3-1,-10 5 1,-4-1-472,-8-2 0,-7-5 0,-12-16 0,-3-3-379,-2-5 1,-7-7 0,7-15 0,2-10-1574,3-9 1,2 0 0,0-9 1870,1-4 0,9-20 0,2-9 0</inkml:trace>
  <inkml:trace contextRef="#ctx0" brushRef="#br0" timeOffset="2016">2483 825 7706,'22'0'83,"-7"0"717,-1 0-800,-9 0 0,5 0 0,-10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41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1787 7684,'0'-22'-54,"0"0"911,0 0 0,0 0-342,0 1 0,2 9-51,6 4 1,-3 8-304,9 8 0,-9 4 0,2 9 0,-4 1-140,-3 0 1,0 0 0,0 2 0,0 3-190,0 2 1,0 7 0,0-5-1,-3 3-110,-4 5 0,4-8 0,-6-2 0,2-4-427,-1-4 0,-1-6 710,1-1 1,6-11 0,-5-3 377,4-12 1,6-8 0,4-1-191,7-1 0,-1 10 1,1 4-1,3 6-252,2 2 0,3 0 0,0 0 0,0 0-1908,-1 0 1967,11 10 0,-8 2 0,8 10 0</inkml:trace>
  <inkml:trace contextRef="#ctx0" brushRef="#br0" timeOffset="367">1329 284 8059,'-3'-15'261,"-4"1"1,2 9 451,-9-2 1,-1 14 0,-4 10 0,2 10-156,2 9 1,1 7 0,-6 6 0,3 4-293,3 3 0,2 2 0,-5 5 0,5-3-369,2-2 1,-4-9-1,6 2 1,1-6-934,-3-1 0,8-3 1,-8-7-2364,1-12 3399,6 0 0,-16-20 0,7 8 0</inkml:trace>
  <inkml:trace contextRef="#ctx0" brushRef="#br0" timeOffset="567">893 458 8059,'12'22'83,"-2"0"0,-10-1 1,2 1 544,6 0 1,-4 10-1,11 4 1,4 5-41,8 2 0,-3-6 1,8-1-1,-1 0-549,5-2 1,-2 5 0,2-12 0,3-6-765,2-4 1,-4-5 0,-4 5 724,-1-2 0,-3-1 0,-7 8 0</inkml:trace>
  <inkml:trace contextRef="#ctx0" brushRef="#br0" timeOffset="967">1590 850 7829,'0'-12'2149,"0"5"0,0 14-1805,0 8 0,0 6 0,0 6 0,0 2-340,0-2 1,10-3 0,2-2-1,2-1-780,1 1 1,-1-3 0,8-4-722,0-8 1,0-4 1496,-1-3 0,1 0 0,0 0 0</inkml:trace>
  <inkml:trace contextRef="#ctx0" brushRef="#br0" timeOffset="1067">1721 632 7425,'-13'0'-345,"-6"10"1,7 2-1</inkml:trace>
  <inkml:trace contextRef="#ctx0" brushRef="#br0" timeOffset="1417">784 66 8105,'-43'22'126,"6"2"1,3 3 0,3 4 251,4 3 0,3 10 0,5 9 0,4 0 11,8 0 0,5 8 0,4-3 1,5 5 37,8 2 1,7 3-1,7 2 1,5 3-399,-1-3 1,9 7 0,-6 1-1,5-3-646,3-10 0,-1-2 0,-2-15 1,-2-4-323,-3-5 1,1-22-1,4-3 1,-5-12 938,-7-9 0,2-5 0,-2-10 0,1-19 0,-9-5 0</inkml:trace>
  <inkml:trace contextRef="#ctx0" brushRef="#br0" timeOffset="1617">2047 1 8105,'29'10'-1,"0"6"0,0 14 70,3 13 1,-8 10 0,5 15 0,-5 2 850,-2 3 1,-3 9-1,-2-5 1,-5 3-421,-2 0 1,-3-7-1,-7 4 1,-2 1-447,-5-1 1,-5-7-1,-10 3 1,-2-5-722,-5-3 0,-3-7 667,-4 0 0,-5-10 0,7 6 0</inkml:trace>
  <inkml:trace contextRef="#ctx0" brushRef="#br0" timeOffset="2167">2744 1155 10609,'22'0'720,"0"0"1,-1 0 0,4 0-690,4 0 1,-3 0 0,11-2 0,1-3-524,3-3 0,1-1 0,-4 4 0,-4-5-2190,-2-2 2682,-3 7 0,-8-14 0,1 7 0</inkml:trace>
  <inkml:trace contextRef="#ctx0" brushRef="#br0" timeOffset="2366">2875 807 8299,'14'0'2089,"-2"2"-1734,-2 5 1,7-4 0,-3 4 0,6-5-244,2-2 1,7-2-1,2-3 1,5-5-435,10-2 0,-2 0 0,7-5 0,-5 3 322,-3-3 0,1-12 0,-1-5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52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1263 8166,'-12'0'392,"5"-7"0,12-3 0,4-2-95,3-5 0,3-2 0,7-5 0,0-5-366,-1-8 1,8 1 0,0-5 0,-2-5-65,-3 0 1,-4-7 0,-4 0 0,-3-1-7,-4 1 1,6 2 0,-8 8 0,-2-1 46,-3 1 1,-4 6-1,-5 3 199,-8 3 0,-4 4 1,-3 15 146,0 12 0,8 20 0,2 16 0,2 8-19,5 6 1,0-4 0,0 8-1,-2-1-234,2 5 1,3 2 0,2 1-1,2-6-234,6-1 0,-4 4 1,8-7-1,1-3-239,-1-2 0,9-5 0,8-7 0,1-12 121,1-13 1,-4-6 0,6-6 0,1-4 315,0-7 1,-7-8 0,2-5 0,-5-4 305,-2-3 1,-3 7 0,-4-2 0,-8 5 592,-5 2 0,6 8-436,-1-1 1,-2 23-1,-10 4-126,-2 12 0,-1 7 1,8-2-1,0 8 19,0 4 1,0-5 0,3 0 0,2 1 36,2-4 0,10-8 1,-3-13-1,6-3 62,1-4 1,1-5 0,0-9 0,0-13-183,0-12 0,-8-7 0,1-3 0,-1 1-136,-2-1 0,-2 1 0,-10 1 0,-3 4-141,-4 1 0,-5 11 0,-10-3 0,1 5-722,-1 2 0,0 7 1,0 3-1952,0 3 1,3 4 2711,5 12 0,-6 5 0,8 10 0</inkml:trace>
  <inkml:trace contextRef="#ctx0" brushRef="#br0" timeOffset="367">1109 1089 8562,'0'-22'529,"0"1"0,0 6 0,-2 3 1,-6 2 215,-6 5 0,2-4 0,-3 1-400,-2 4 1,-2 1 0,-3 6-482,0 4 0,8-2 1,2 9-1,2 6-37,5 6 1,3 1 0,2 7-1,0 0-98,0-1 1,9 1 0,6 5 0,4-3 166,3 3 1,7-5 0,0 2 0,-2 0 250,-3-2 0,5 7 0,-2-7 0,-6 3 52,-4-1 0,-12-7 0,2 7 0,-7 3-42,-7 2 1,-12-5 0,-13-2 0,-1-5-154,-6-9 0,0-1 0,0-12 0,6-2-80,1-2 1,3-16 0,10-6 0,2-12-546,2-10 0,10 2 0,3-12 0,12 5-656,11 2 0,8 1 1277,0-1 0,5 10 0,10 3 0</inkml:trace>
  <inkml:trace contextRef="#ctx0" brushRef="#br0" timeOffset="767">1523 1699 8051,'14'-7'0,"-2"-3"-23,-2-2 0,7 5 1,-2-6-1,4 4 574,3 4 0,-1 2 1,1 3-261,0 0 0,-3 3 0,-4 4 0,-8 8-180,-4 4 0,-3 3 0,-3 0 0,-2 2-62,-2 5 0,-10-5 0,3 5 1,-6-2-101,-2 2 0,1-8 0,1 4 0,3-8-106,3 0 0,7-5 256,-8 2 1,13-9-1,2 0-236,12-10 1,17 0 0,7-9 0,5-3-727,3-3 1,-1 1 862,1 4 0,9-14 0,3 5 0</inkml:trace>
  <inkml:trace contextRef="#ctx0" brushRef="#br0" timeOffset="1498">2612 131 8128,'-22'-12'27,"7"0"0,1 7 1,-3-2 913,-3 2 1,-1 7-1,-1 10-194,0 10 1,-2 17 0,-3 4 0,-2 13-152,3 7 1,1 12 0,6 7 0,2 10-298,10-41 0,0 0 0,-5 48 0,4-49 1,1-1-1,0 48-315,4-5 0,3-3 0,3-4 0,4-7-730,8-13 0,14-19 0,7-20 0,5-6-742,3-6 0,-1-11 1,1-6-1,-1-16 824,1-15 1,-1-2-1,1-5 1,-1-5 663,1 0 0,-10-3 0,-5 1 0,-5-3-38,-2 3 0,-10-6 0,-5 6 0,-4 5 101,-3 4 0,0 5 0,-3-2 1,-4 9 759,-8 10 0,-6 7 0,-6 10 0,-2 5-116,2 10 0,3 9 0,2 20 1,1-1-641,-1 1 0,3 6 0,4 1 1,8-2-22,4-3 0,3-5 0,3-3 0,6-4-18,13-2 1,10-6 0,11-11 0,3-8 162,5-4 0,-3-20 0,8-8 0,-5-6 86,-10-8 0,0-2 1,-12-5-1,-2-2-202,-3-3 1,-12-5-1,-5 10 1,-4 5-168,-3 0 0,-3 0 1,-4-3-1,-7 3-546,-6 5 1,-2 7-1,1 12-2631,-1 2 3269,0 11 0,10-6 0,2 10 0</inkml:trace>
  <inkml:trace contextRef="#ctx0" brushRef="#br0" timeOffset="1550">3287 1089 11259,'21'-10'0,"1"-2"0</inkml:trace>
  <inkml:trace contextRef="#ctx0" brushRef="#br0" timeOffset="1933">3962 741 8100,'-8'-22'165,"1"0"0,-10 10 0,3 5 0,-6 4 329,-1 3 1,-11 3 0,-4 4 0,-5 10 165,-3 10 1,3-1 0,2 10-1,5 1-707,3-3 1,2 4-1,10-9 1,4-2-523,8-3 0,4-2 0,6-3 0,4-4-61,8-8 0,6-4 1,8-3-1,5-3 98,0-4 0,5-5 0,-8-10 1,1 0 547,-1 0 0,-4 8 1,-10 2-1,-3 0 712,3 0 0,-5 7 518,3-3 0,-8 16 0,5 6 0,-2 6-672,-5 1 1,-3 11 0,-2 4 0,0 5-560,0 3 1,0-3 0,0-2-1,0-3-686,0 3 0,0 2 0,0 0 0,0-2 671,0-3 0,0-9 0,0 4 0</inkml:trace>
  <inkml:trace contextRef="#ctx0" brushRef="#br0" timeOffset="2183">4158 1024 8100,'0'-34'982,"0"2"-406,0 11 1,-3 9 0,-2 7-247,-2 10 0,-10 14 0,5 12 0,0 1-103,5-1 0,-3 8 0,3-3 0,2 3-124,3-3 1,4-4-1,3-11 1,5-1 81,2-6 1,2-4-1,10-10 1,3 0-95,2 0 0,7-12 0,-4-7 0,-1-10-191,1-5 0,-11-3 0,-8-6 0,-4 2-312,-4 4 1,-3-1 0,-2 6-1,-2 1-362,-5-1 1,-8 11-1,-11 6 1,-3 1-180,2 1 0,3 4 953,2 9 0,0-10 0,0-2 0</inkml:trace>
  <inkml:trace contextRef="#ctx0" brushRef="#br0" timeOffset="2416">4332 22 8143,'14'-7'185,"1"0"1,-8-1-1,10 8 1,5 3 368,5 4 1,11 15 0,-4 14 0,2 8 442,1 6 1,-1 13 0,5 12 0,-5 3-137,-7 4 1,-4 10 0,-6 5 0,-4-1-536,-8 1 0,-24 0 0,-12-5 0,10-45 0,-3 0-382,-3-1 0,-1 0 0,-1 6 0,-2 0 0,-3 0 0,-1-2 0,1-1 0,1-1-685,2-2 0,0 0 0,2-3 0,1 1 741,-18 43 0,1-7 0,4 0 0,10 2 0,9 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47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88 785 8170,'-15'0'301,"1"0"-71,-3 0 0,4 0 0,1 2 510,3 5-537,1-4 0,8 9 0,3-7 0,7 2-114,11-2 1,1-3-1,10-2 1,-1 0-25,5 0 1,-2 0 0,0 3-1,0 2 12,0 2 0,-8 0 0,3-7 0,-4 0-17,-4 0 0,-6 0 128,-1 0 0,-11 7 1,-3 1-210,-12-3 0,-15-3 0,-2-2 0,0 0-120,-2 0 0,4-7 0,-7-1 1,3 1-487,4-3 1,-2 6-1,5-8 627,4 2 0,4-7 0,-6 5 0</inkml:trace>
  <inkml:trace contextRef="#ctx0" brushRef="#br0" timeOffset="2551">1307 328 8409,'0'-22'322,"-7"0"391,-1 0 1,-8 3-402,1 4 1,3 8-1,-3 14 1,1 10-119,2 10 1,-8 2 0,8 12 0,-2 5-75,-1 0 1,10 10-1,-2-1 1,5 3-105,2 0 0,0-7 0,0 2 0,0-4-31,0-8 1,9-7 0,6-3 0,4-11 188,3-8 1,0-5 0,0-12 0,-3-7 87,-4-10 1,4-14 0,-7 0 0,0-5-191,-5-3 1,3 0 0,-3 1 0,-2-1-65,-2 1 0,-3 2 1,-3 2-1,-2 5-338,-2 3 0,-7-6 0,4 11 0,0 4-1337,0 5 0,-6 5-151,1-3 1818,5 6 0,1 18 0,9 4 0</inkml:trace>
  <inkml:trace contextRef="#ctx0" brushRef="#br0" timeOffset="2700">1481 785 8330,'12'-3'496,"-2"-1"-667,0-4 1,-5-1 170,9 1 0,1-4 0,6-10 0</inkml:trace>
  <inkml:trace contextRef="#ctx0" brushRef="#br0" timeOffset="3100">2069 458 8330,'0'-34'0,"0"5"276,0 5 1,0 2 0,0 1-1,0-1 531,0 0 0,-2 3 0,-5 4 0,-8 5-413,-4 1 0,-6 6 0,-1-2 0,-3 10-472,2 10 0,-4 7 1,2 4-1,0 6-142,-3 2 0,15-1 0,-2 6 0,4-5-322,3-3 0,7 6 0,-2-8-252,5-3 0,11-4 1,6-7 598,4-8 0,3-5 1,0-4-1,0-5 316,-1-8 0,-1-4 0,-3-3 1,-3 3 362,3 4 1,0-4-1,0 7 1,-2 0 10,2 4 1,2 6-1,3 2 39,-1 0 0,-1 2 1,-3 6-1,-5 6-396,-3 5 0,6 6 0,-5 1 0,-1 3-496,1-2 1,5 7-1,-8 0 1,-2 2-475,-3 0 1,5-2 0,1 5 0,-4-5-1233,-1-3 2064,-3-2 0,0 3 0,0 2 0</inkml:trace>
  <inkml:trace contextRef="#ctx0" brushRef="#br0" timeOffset="3517">2635 349 8317,'-12'-14'-3,"3"2"0,1 0 793,1-1 0,-3 9 0,3-4-313,-7 6 0,2 4 0,-3 6 1,0 6-185,3 6 0,-7 4 0,7 5 0,-3 5-98,1-1 0,9 16 0,-2-8 0,4 0-141,3-2 0,0-3 1,0 5-1,3-2-151,4-3 0,5-16 1,10-1-1,0-7 59,-1-7 0,4-3 1,1-6-1,3-9-2,-2-8 0,-3-13 1,-2 2-1,-3-2-24,-4-4 0,2-1 0,-10 0 0,-2 3-157,-3-3 0,-2 8 0,0 2 0,-2 5-434,-5 2 0,-3 0 1,-7 3-1,2 4-1066,-1 8 1,3 5 1720,-1 2 0,-1-10 0,-6-2 0</inkml:trace>
  <inkml:trace contextRef="#ctx0" brushRef="#br0" timeOffset="4233">893 44 8241,'-22'34'-289,"3"-2"0,2-8 0,3 5 378,-3 7 1,-3 8-1,-1 4 1,1 5 160,6 3 0,4 2 0,10 10 0,0 2-239,0 3 0,17 2 1,7-3-1,8 8-221,6 5-216,-13-41 0,1-1 0,30 34 0,9-2 0</inkml:trace>
  <inkml:trace contextRef="#ctx0" brushRef="#br0" timeOffset="4417">3158 1 8181,'10'24'155,"4"5"1,3-2 0,0 11 0,-2 6 250,2 4 0,-5 10 1,0-4-1,-3-1-76,-4 0 0,-2 8 0,-3-3 0,-3 5-225,-4 2 1,-5-7-1,-12 2 1,-3 3 254,-2 0 0,-7 5-360,7-17 0,-10 9 0,5-4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56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22 8223,'-22'0'1324,"0"0"0,3-2-554,4-6 0,3 6-516,5-5 1,7 4 0,0 3 44,12 0 0,10 7 0,7 1 1,5-3-133,0-3 1,7-2-1,-5 0 1,3 0-351,-3 0 0,3 0 1,-8 0-1,1 0-841,-1 0 0,-2 0 1,-7 0 1023,0 0 0,-1 10 0,1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5:04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1 415 8108,'0'-12'3321,"2"-1"-2870,5 6 0,5 5 1,12-6-1,6 6-317,6 2 0,-2 0 0,2 0 0,3 0-230,2 0 0,2 0 0,1-2 0,-3-3-420,-5-2 0,-4-1 0,-10 6 0,-1-3-780,1-2 1,-10-3 1295,-4 3 0,-6-5 0,-2-10 0</inkml:trace>
  <inkml:trace contextRef="#ctx0" brushRef="#br0" timeOffset="183">175 132 8095,'-22'-13'2045,"12"4"1,10 9-1598,12 0 0,17 0 0,8 0 0,4 0-486,2 0 1,3-8-1,3-1 1,2-3-3329,-3-5 3366,8 7 0,-10-19 0,7 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5:00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1416 8143,'-22'0'75,"0"0"0,10-2 1,5-5 284,5-8 0,11-7 0,8-7 0,7-7-277,5-5 1,10-10 0,-5-2 0,2-5-58,1-10 1,-4 3-1,4-8 1,-8 5-113,-5 3 1,-5 0-1,-4-1 1,-8 3-37,-4 5 0,-3-2 1,-3 11-1,-4 6-224,-8 4 1,-4 15 0,-3 2 513,0 13 0,1 11 1,-1 12-1,0 15 233,0 10 0,3 14 1,2 6-1,5 3-35,2 4 1,-4 6 0,7 1-1,2 0-245,2 2 1,3-8-1,0 8 1,0-5-449,0-4 0,10 2 1,4-18-1,6-4-560,2-7 1,7-10 0,2-14 0,3-8 505,5-5 0,-5-11 0,-1-8 0,1-10 311,0-9 1,-7-5 0,2-3 0,-5 0 36,-2 1 1,-3 2 0,-4 5 584,-8 6 345,-5 6 0,-2 15 1,0 9-1,-2 14-288,-5 13 1,2-1 0,-7 8 0,2 0-397,5 0 0,3-5 1,2 5-1,0-3-44,0-4 0,2-5 0,5-8 0,8-6 228,4-6 1,3-2-1,0-5 1,0-7-67,-1-10 0,-6-14 1,-1 0-1,1-3-297,-3 3 0,-2-3 0,-10 10 1,0 2-288,0 3 1,-10-5-1,-4 2 1,-3 6-425,2 4 0,-4 12 0,4-5 1,-4 3-199,-3 0 1,8-1-1,1 11 1,1 4 874,0 8 0,7 4 0,-4 3 0</inkml:trace>
  <inkml:trace contextRef="#ctx0" brushRef="#br0" timeOffset="524">915 1111 6974,'0'-14'1008,"0"-1"153,0 11-357,0-6-717,0 10-606,0 0 503,10 0 1,-8 10 0,6 4 162,-6 5 1,5 3 0,3 2-1,0 3 16,-1 2 1,6 10 0,-8-3 0,0 5-27,3 3 0,-8 2 0,6 2 0,-6 5-131,-2 3 0,-2 2 0,-3 7 0,-5-2-156,-2-5 0,0-7 1,-5-12-1,2-8 5,-1-6 1,-4-1-1,-2-17 208,1-2 0,-1-12 0,3-8 0,2-4-122,2-3 1,3-7-1,-5 0 1,5 0-200,2-3 0,3 8 0,7-5-722,0 5 1,2 5 979,6 4 0,4-4 0,10 7 0</inkml:trace>
  <inkml:trace contextRef="#ctx0" brushRef="#br0" timeOffset="866">1177 1590 8130,'9'-21'149,"-6"6"0,6 3 1,-1 0 323,-1 0 0,10 5 0,-3-5-142,6 2 1,-6 3 0,1 4 0,2-2-45,2-2 1,3 0-242,0 7 1,-3 2 0,-5 5-217,-6 8 1,-6-3 0,-2 3-1,0 2 123,0 2 0,-10 10 0,-2 0 0,-2-2 63,-1-3 0,8-2 0,-5-1-3,2 1 1,3 0-3,7 0 0,5-10 0,7-5 0,10-7-527,2-7 0,10 2 0,2-7 1,5 0 515,3 0 0,-1-3 0,1-7 0</inkml:trace>
  <inkml:trace contextRef="#ctx0" brushRef="#br0" timeOffset="1589">872 1090 8072,'-3'12'479,"-4"-5"-56,5-5-537,-8-2 1,10-9-234,0-6 0,0 3-451,0-2 798,0 9 0,0-5 0,0 10 0</inkml:trace>
  <inkml:trace contextRef="#ctx0" brushRef="#br0" timeOffset="2317">2265 349 8025,'-21'0'-58,"-1"0"1,0 0 340,0 0 1,8 10 0,-1 4 0,1 8 286,2 7 1,-8 8 0,8 11 0,-2 5-163,-1 3 0,8 12 1,-5 9-1,2 3-281,5 0 0,3-3 1,2 3-1,2-7-249,5-6 1,6-11 0,8-8 0,1-9-633,0-10 0,7-14 0,0-8 0,0-5-446,2-2 0,1-12 1200,4-10 0,5-9 0,-7-13 0</inkml:trace>
  <inkml:trace contextRef="#ctx0" brushRef="#br0" timeOffset="2483">2570 807 8025,'-19'14'0,"2"1"428,2 1 0,1 6 1,-5 7-1,2 5-92,2 0 0,10 7 0,-2-7 1,5 2-103,2 1 0,2-11 0,5 1 68,8-10 1,4 0 0,5-12 0,3-8 196,2-9 1,2-7 0,-4-5 0,2-6-144,-2-6 1,-3-3-1,-2 1 1,-3 1-348,-4-1 1,1-1 0,-8 0 0,-3 5-116,-3 3 1,-2-5 0,-2 7 0,-6 2-1036,-6 3 1,-6 2 0,-1 3-2287,-1 4 3427,10 6 0,-8 18 0,8 3 0</inkml:trace>
  <inkml:trace contextRef="#ctx0" brushRef="#br0" timeOffset="2633">2875 1024 8433,'22'0'1089,"0"0"-991,-1 0 1,-6 0-311,-1 0 1,-9-2 0,5-3 211,0-2 0,-8 0 0,8 7 0</inkml:trace>
  <inkml:trace contextRef="#ctx0" brushRef="#br0" timeOffset="2833">3115 611 10223,'0'21'830,"2"1"1,3 0-672,2 0 1,10 7 0,-5 2 0,3 1-281,-1-1 1,1 8 0,7-5 0,-1-1-594,1-3 1,-7 1 0,-1-2 0,1-2-1713,-3-3 2426,7-2 0,-7-10 0,10-3 0</inkml:trace>
  <inkml:trace contextRef="#ctx0" brushRef="#br0" timeOffset="3050">3441 741 9434,'0'22'881,"0"0"0,0 0-602,0-1 0,0 1 0,0 2 43,0 5 1,3-5 0,4 6 73,7-6 0,6-12 1,2-5-1,-1-7-216,1-7 1,0-5-1,-3-10 1,-2-2-391,-2-5 0,-10 2 0,2-7 0,-5 0-741,-2 0 1,0 8-1,0-3 1,-2 5-39,-5 2 1,-3 0 0,-7 3 988,2 4 0,-9-4 0,-10 7 0</inkml:trace>
  <inkml:trace contextRef="#ctx0" brushRef="#br0" timeOffset="3283">3637 1 8111,'22'0'11,"-7"0"0,-1 2 0,3 3 337,2 2 1,10 13 0,3-1-1,2 10 244,4 5 0,11-5 0,2 7 0,-3 5-165,-2 8 0,-5-3 0,-5 5 0,-7-5-271,-4-3 1,-13 10 0,-5 5 0,-9 5-253,-13 3 1,-9 6-1,-20 1 1,-2-1-1038,-4 3 0,4-7 1133,-5 5 0,-5-15 0,0-5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4:57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480 654 7504,'-22'0'1016,"0"-7"-772,1-1 1,6 1 0,3 10-53,2 4 1,-4 12 0,7 10 0,2 0-17,2 3 1,3 4 0,0 12 0,0 6-49,0 1 1,3-6-1,4 1 1,8-6 21,4-8 1,3-4 0,-1-13 0,1-2 228,0-2 0,-8-11 1,1 1-1,2-12-77,2-15 0,1-2 0,-6-12 0,-4-3-262,0-2 1,-8-10-1,5 3 1,-4 4-208,-3 5 0,-3 6 1,-2-6-1,-4 5-336,-3 3 0,-1 1 0,-3 9 0,1 1-843,-2 6 0,5-3 1346,-3 10 0,1-10 0,-8 5 0</inkml:trace>
  <inkml:trace contextRef="#ctx0" brushRef="#br0" timeOffset="717">850 1024 12232,'-12'0'-648,"2"0"1,13 3 647,4 4 0,-5-5 0,8 8 0</inkml:trace>
  <inkml:trace contextRef="#ctx0" brushRef="#br0" timeOffset="969">1155 480 8137,'0'22'0,"0"-1"244,0 1 1,0 0-1,0 2 1,0 3 404,0 2 0,2 7 0,3-5 0,5 3-395,2 5 1,-7-5-1,5 2 1,-1 3-361,6 2 0,-3 3 1,0-1-1,-2-2-724,-6-4 0,6 1 0,0-9 0,0-2 830,-1-3 0,8-2 0,-5 0 0</inkml:trace>
  <inkml:trace contextRef="#ctx0" brushRef="#br0" timeOffset="1200">1482 719 8137,'0'15'326,"-3"-1"1,-2 3 209,-2 3 1,-3 1 0,6 4 0,-4 1-131,4 3 1,1 10 0,3-5-1,0 0-116,0-5 0,10-5 0,4-5 0,8-4 173,7-8 1,-2-5 0,9-4 0,3-8-137,2-11 0,-5-4 1,-2-11-1,-2-3-405,-6-2 0,-4-2 0,-5-1 0,-5 1-546,-2-1 1,-3 3-1,-10 5 1,-4 7-218,-7 4 0,-6 4 0,-4-1 0,-5 2-460,-7 6 0,-5 4 1301,-3 10 0,-9 10 0,-3 2 0</inkml:trace>
  <inkml:trace contextRef="#ctx0" brushRef="#br0" timeOffset="1500">262 175 8112,'-22'0'42,"1"0"0,-1 0 0,0 0 1,0 2 180,1 6 0,-1 6 0,0 15 1,0 7 12,0 6 1,8 11 0,2 5 0,2 7-89,5 8 1,3-6-1,2 8 1,0 0-35,0 5 1,10-5-1,7 0 1,9-2-377,10 0 1,6 2-1,1-5 1,3 2-503,5-2 0,-3-9 764,10-3 0,0-10 0,8 6 0</inkml:trace>
  <inkml:trace contextRef="#ctx0" brushRef="#br0" timeOffset="1767">1961 1 7849,'22'14'66,"-1"1"1,1 2-1,0 12 1,0 7 358,-1 5 0,8 5 0,0 5 0,-2 7-130,-3 5 1,-12 2-1,-4 3 1,-6 5-310,-2 6 0,-10-1 0,-4-1 0,-8-2-226,-7-5 1,2-2-1,-6-5 1,-1-5-178,0-7 0,7-8 0,-2-6 0,7-8 417,8-5 0,-5-2 0,6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5:26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153 415 8166,'-21'0'-154,"9"0"0,-8 0 889,6 0 1,-6 0 94,-1 0 1,6 0-1,3-3-155,2-4 0,3 2-440,7-9 0,0-1 1,0-7-73,0 1 0,2-1 0,3 0 0,5 3-26,2 4 1,3-4-1,6 7-200,1 0 0,0 2 0,0 10 1,-1 0 1,-1 2 0,-3 6 0,-3 6-170,3 6 0,0 9 0,0 0 0,-5-3 199,-2-2 0,4-2 0,-4-2 1,0-4 401,-1-1 0,1-10 1,-5 0-195,2-10 0,3-10 0,-5-11 0,4-6 4,3-2 0,-4 1 1,6-4-1,1 6-138,-3-1 0,7 8 0,-4-5 0,4 5-1501,3 2 1,0 3-1,-1 2 1459,1 2 0,10 1 0,1-8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5:36.783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719 262 8375,'0'-22'180,"-7"0"214,-1 1 0,1 11-126,7 10 0,0 17 0,0 14 0,3 6 144,4 9 1,-2-3 0,7 10-1,0 1-450,0 4 0,0-3 1,5 6-1,-2 4-559,1 5 1,-6 1 0,-3-13 0,-2-8-1497,2-4 2093,-4-2 0,7-1 0,-10 1 0</inkml:trace>
  <inkml:trace contextRef="#ctx0" brushRef="#br1" timeOffset="267">0 175 9137,'22'0'-91,"2"0"1,3 0 0,7 0 231,7 0 0,0-7 1,17-3-1,5 0 61,7 1 0,0-6 0,10 5 0,0 1-218,-3-1 1,6-5-1,-8 6 1,0-3-510,0-5 0,-5 7 1,-12 3-1,-10 2-40,-9-2 0,-7 4 562,-11-4 1,1 5 0,0 2-1</inkml:trace>
  <inkml:trace contextRef="#ctx0" brushRef="#br0" timeOffset="500">305 806 8352,'-22'0'602,"1"0"-397,9 10 0,14-8 0,17 6 0,10-6 35,5-2 1,10-2 0,9-3 0,0-5-373,0-2 0,8 7 0,-3-4 0,5 1-378,2 1 0,-2-3 0,-2 6 1,-6-4-1127,-1 3 1636,-4 3 0,-6-8 0,-1-2 0</inkml:trace>
  <inkml:trace contextRef="#ctx0" brushRef="#br0" timeOffset="817">1263 654 7553,'-2'-12'647,"-5"5"0,2 7 1,-10 7-1,1 7-342,2 6 1,-8 11 0,8 5 0,-2 6-222,-1 1 1,10-7 0,-2 1 0,5 1-316,2 4 0,2-9 1,5-4-1,8-7-222,4-7 1,10 2 0,3-10-1,-1-5-73,1-6 1,-1-9 0,-4-8 0,2-4 525,-3-4 0,-1 5 0,-6-7 0,-2 2 0,-3 0 0,-6 0 0,4 7 0,-3 0-483,-4 0 0,-2 1 1368,-3-1 0,0 12-291,0 10 0,0 10 0,0 14 340,0 5 0,0-5 1,0 5-1,2-5-738,5-2 1,3 0 0,7 0-1,-3 0-628,3-1 1,3 1 0,2-3-1529,-1-4 1960,-9-5 0,8-1 0,-8 3 0</inkml:trace>
  <inkml:trace contextRef="#ctx0" brushRef="#br0" timeOffset="1017">1764 850 8590,'0'14'1340,"0"1"-764,0 2 0,10 2 1,4 3-307,6 0 1,2 0-1,-1-3 1,1-2-679,0-3 0,0-9 1,-1 5-1,1-3-2138,0 0 2546,-10 1 0,7-8 0,-6 0 0</inkml:trace>
  <inkml:trace contextRef="#ctx0" brushRef="#br0" timeOffset="1167">1786 589 8240,'-10'-12'384,"8"-1"1,-8 9 108,1-4-493,6 1 0,-7-3 0,10-2 0</inkml:trace>
  <inkml:trace contextRef="#ctx0" brushRef="#br0" timeOffset="1400">2091 719 8379,'12'10'0,"-2"4"235,-1 6 0,-4-3 0,7 2 0,0 5 281,0 1 0,1-1 0,3-3 0,-3 1 178,-4 0 0,6 0 1,-8 0 681,-2-1-930,-3-9 0,-2-7 0,0-17-697,0-10 0,-7-14 1,0-3-1,2-7-364,3-4 1,11-4-1,6 6 1,4 0 26,3 6 1,0 1 0,2 12 0,2 5-1526,3 7 2113,10-2 0,-5 16 0,10-6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06.5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502 218 6655,'0'15'932,"0"-1"0,0 1 1,0 7-1,0-1-752,0 1 1,0 10 0,0 4-1,0 5-105,0 3 0,0-1 0,0 3 1,0 3-527,0 1 1,2 1 0,3-10 0,2-2-1715,-2-3 2165,-3-9 0,-2 4 0,0-9 0</inkml:trace>
  <inkml:trace contextRef="#ctx0" brushRef="#br0" timeOffset="250">23 196 8145,'9'22'15,"3"-10"1,10-4-1,0-8 352,0-8 0,2-4 0,5-10 0,7 1-227,5-1 0,3 0 0,-1 3 0,3 2-226,5 2 0,-2 3 0,6-5 0,-1 5-191,-6 3 0,-5-1 0,-4 5 0,-2-2-329,1 2 1,-6 3-1,-3 2 606,-5 0 0,-2 0 0,-1 0 0</inkml:trace>
  <inkml:trace contextRef="#ctx0" brushRef="#br0" timeOffset="500">44 763 8145,'-14'14'0,"2"1"-291,2 2 331,3-8 1,17 1 0,6-10 0,9 0 188,4 0 1,9-7-1,-1-3 1,4-2-55,2-5 1,3 5 0,3-3 0,4 1-322,3 2 1,-8-5-1,5 10 1,-2-1-349,0-1 1,-3 6 493,-11-4 0,4-5 0,-7 0 0</inkml:trace>
  <inkml:trace contextRef="#ctx0" brushRef="#br0" timeOffset="850">915 588 8145,'20'15'175,"-6"0"0,3-8 1,-9 7-1,-1 3-21,2 3 1,-6-6 0,4 1 0,-2 2-106,2 2 1,-4 3-1,4-1 1,-5 1 20,-2 0 0,0 0 0,0 0-299,0-1 1,-2-1 116,-5-6 0,2-4 0,-7-13 1,2-4 58,5-7 0,3-8 0,2-5 0,0-4-103,0-3 1,0 5 0,2-5 0,3 3 122,2 4 1,10 3 0,-5 2-1,3 0 367,-1 0 1,1 10-1,7 5 1,-1 5-13,1 2 0,0 2 0,0 8 0,0 9-333,-1 8 0,-1 9 0,-3-4 1,-5-1-542,-3 0 0,6 1 1,-5-6-1,-1 4-731,1-4 1283,-3-2 0,-7-2 0,0 0 0</inkml:trace>
  <inkml:trace contextRef="#ctx0" brushRef="#br0" timeOffset="1117">1416 545 8145,'0'22'81,"0"-1"0,0 4 86,0 4 0,8-5 0,-1 5 0,0-5-23,3-2 1,-5 7 0,7 2 0,0 1-186,0-1 1,-5-2 0,8-9 0,2-3 162,2-3 1,-5-9 0,1 2 49,2-4 1,-5-6 0,0-4 0,0-8-175,0-4 0,-4-12 0,4-6 0,0-4-113,0-2 1,-5 6-1,5 1 1,0-3-459,0-2 0,-4-2 573,6-1 0,-9 10 0,5 3 0</inkml:trace>
  <inkml:trace contextRef="#ctx0" brushRef="#br0" timeOffset="1450">1787 806 7369,'21'22'-440,"-6"-10"0,-1-5 759,3-4 0,3-6 0,-1-4 0,-2-7-353,-3-6 0,1-2 0,4-2 1,-2-2-89,-2-3 1,-8-8 0,5 6 0,-2-1 128,-5 1 0,-3-5 0,-2 7 1,0 2 264,0 3 1,-2 2 0,-6 3 7,-6 4 1,-5 5 0,-3 13 0,0 4 158,0 8 1,0 11 0,1 6 0,1 2-16,6 4 1,-3 3 0,10 3 0,2 0-67,2-1 1,3-7 0,0 1 0,0-1-42,0-2 1,10 5 0,4-10 0,6-3-436,2-2 1,7-2-1,0-2 1,-3-6-793,-1-7 1,-4-4 909,1-3 0,10 0 0,1 0 0</inkml:trace>
  <inkml:trace contextRef="#ctx0" brushRef="#br0" timeOffset="1916">2200 501 8053,'22'10'28,"0"5"0,-10-3 0,-2 5 0,-3 4 247,0 6 1,8 4-1,-8-4 1,-2 5-59,-3 1 1,5 4 0,1 6 0,-3 1-167,-3-1 0,-2-6 0,0-3 0,0-3-240,0-4 0,-10 4 171,-4-2 0,2-12 0,0-19-9,2-18 1,3-4 0,7-12 0,0-5-12,0-8 0,0 1 1,2-10-1,5-3-98,8-2 0,-3 8 0,2 4 1,1 3-120,-3-3 1,7 14-1,-7 1 1,3 9-632,0 6 0,-8 9 886,7 4 0,1 16 0,7 4 0</inkml:trace>
  <inkml:trace contextRef="#ctx0" brushRef="#br0" timeOffset="2283">2766 567 8053,'0'-22'203,"0"0"0,0 8 0,0-1 143,0-2 0,-9 7 0,-6 3-100,-4 5 1,-5 2-1,-3 2 1,-2 3-184,2 2 1,3 10-1,5-2 1,2 4-32,2 3 1,3 0-1,-2-1 1,7 1-108,4 0 1,3 0 0,3 0 0,4-1 129,7 1 1,6-7 0,1-1-1,1 3 55,0 2 0,0 3 0,0-2 0,-3-3 50,-5-3 0,3 1 1,-9 6-1,-4 1-69,-1 0 1,-6 0-1,-4-3-352,-7-4 1,-6 1-1,-1-8 1,-1-3-129,0-3 1,-7-2 0,0 0 0,2 0-1611,3 0 1999,12-10 0,-7-2 0,7-10 0</inkml:trace>
  <inkml:trace contextRef="#ctx0" brushRef="#br0" timeOffset="2433">2897 567 8053,'15'7'0,"-3"3"302,-3 2 0,6-5 0,-5 8 0,2 1-173,5 4 0,-5 2 1,0 2-1,0 2-300,0 3 0,0 0 0,5-7 0,-5 2-271,-2 5 0,-3-12 442,-7 5 0,10 5 0,2 7 0</inkml:trace>
  <inkml:trace contextRef="#ctx0" brushRef="#br0" timeOffset="2566">3028 349 8053,'0'-22'853,"0"0"-1102,0 1 249,0 9 0,0-8 0,0 8 0</inkml:trace>
  <inkml:trace contextRef="#ctx0" brushRef="#br0" timeOffset="3156">3442 588 8028,'-22'0'195,"0"0"0,0 0 0,0 3 0,1 2 217,-1 2 1,7 10 0,1-3 0,-3 8-297,-2 7 1,-1-2 0,6 7 0,4 0-287,0-1 1,8-3-1,-5 3 1,4-1-321,3-6 1,10-11-1,4-8 254,6-4 0,2-3 1,-1-3-1,4-4 335,4-8 0,-5-4 0,2-3 0,-6 1 147,-6-1 0,-2 0 0,5 0 1,-2 3 46,2 4 0,-5-2 0,0 8-40,-2-3 0,7 7-112,-3-2 1,-4 7 0,-1 7-192,1 7 1,-7 6 0,6 1-178,1 1 1,-8 0-1,6 0-54,-6 0 1,-2-8-39,0 1 246,0-11 0,2-4 0,3-14 1,2-5 157,-2-3 1,-2 0 0,-1-2 0,3-3 144,2-2 1,8 0-1,-6 7 1,4 1 97,3-1 0,-3 7 1,1 3-1,3 3 23,2 4 0,3 2 0,2 3 0,3 3-231,2 4 1,0 7 0,-7 13 0,-3 2-1378,-4-2 0,4-1 1257,-4 3 0,4 5 0,3 10 0</inkml:trace>
  <inkml:trace contextRef="#ctx0" brushRef="#br0" timeOffset="3300">4247 697 8028,'29'0'-610,"0"3"1,-2 4 1307,-3 8 1,-2 4 0,-3 5-1,-4 5-217,-8 7 1,-5 6 0,-2 1 0,0 1-673,0-1 0,-9-6 0,-6-1 1,-4 3 190,-3 2 0,-9-7 0,-3-3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5:33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325 630 8287,'0'-29'0,"0"-1"0,0 4 487,0 2 1,-7-5 0,-3 2-109,-2 8 1,5 7 0,-8 12 0,-2 0-289,-2 0 0,-3 19 1,1 10-1,-4 12 31,-4 10 0,5 5 0,-5 9 0,5 3-161,2 4 0,10-2 1,2 8-1,3-3-176,0-5 0,2-14 0,12-10 0,10-13 176,10-8 0,-1-8 0,11-20 0,-1-4 382,-2-8 0,5-21 0,-8-10 1,0-5-66,1-2 1,-10 0 0,-10 4 0,-3-1-347,-4 1 0,-2-2 0,-3 5 0,0 5-589,0 0 0,-3 7 1,-4 0-1,-5 3 657,0 4 0,-8 3 0,8 2 0</inkml:trace>
  <inkml:trace contextRef="#ctx0" brushRef="#br0" timeOffset="524">608 978 8356,'-14'0'681,"-1"0"1156,-2 0-283,8 0-2194,-1 0 0,10 2 640,0 6 0,0-6 0,0 8 0</inkml:trace>
  <inkml:trace contextRef="#ctx0" brushRef="#br0" timeOffset="851">1000 368 8517,'0'15'-539,"-2"-1"556,-5 3 1,2-5 0,-7 3 126,2 2 0,-7 2 0,5 3 0,-3 2-15,1 5 0,7-5 1,-5 5-1,2-4-56,5-4 0,3 1 0,2 0 1,0 0 546,0-1 1,0 1-427,0 0 0,9-10 1,6-5-1,4-4-128,3-3 0,0 0 0,-1 0 0,1-3-553,0-4 1,0 2 0,0-9 0,-1-3-499,1-3 0,0-1 985,0-1 0,9-10 0,3-1 0</inkml:trace>
  <inkml:trace contextRef="#ctx0" brushRef="#br0" timeOffset="1017">1283 325 7928,'0'24'651,"0"5"1,-2-2-1,-3 9 1,-5 5-214,-2 7 0,7 8 0,-4 9 0,2 1-322,-1-1 0,-6 0 0,6 1 1,4-1-1104,1 0 0,3-9 0,0-8 987,0-9 0,0 2 0,0-7 0</inkml:trace>
  <inkml:trace contextRef="#ctx0" brushRef="#br0" timeOffset="1350">1349 542 8297,'2'-12'1764,"3"3"-1505,2-1 1,13 5-1,-1-7 1,8 0-309,-1 0 1,6 7 0,-1-5 0,0 3-177,1 0 0,4 0 0,-7 7 137,-2 0 1,-3 0 0,-5 2-1,-4 5 177,-8 8 0,3 7 0,-3 7 0,-2 7-7,-3 5 1,-2 3 0,0-1 0,-2 1-156,-5-1 1,4 8-1,-4 0 1,2 0-375,-2 2 0,5-10 0,-8 3 0,3-7-1602,-1 0 2049,-9-8 0,15 1 0,-8-10 0</inkml:trace>
  <inkml:trace contextRef="#ctx0" brushRef="#br0" timeOffset="1484">1479 978 8289,'0'-22'215,"0"0"0,10 1 0,5 1 65,4 6 1,3 4-1,2 10 1,5-2-258,7-6 0,3 6 0,0-5-23,-3 4 0,10 3 0,10 0 0</inkml:trace>
  <inkml:trace contextRef="#ctx0" brushRef="#br0" timeOffset="1934">2459 20 8367,'0'-12'122,"0"4"0,0 18 0,-2 9 386,-5 8 1,4 12 0,-4-3 0,4 5-191,3 3 1,-7 9 0,0 3 0,2 2-200,3 0 0,-6 0 0,1 5 0,0-3-357,-3-2 1,8-19 0,-5-3-803,4-9 1,3-13 720,0 1 0,0-20 1,3 0-1,4-7 355,7-2 1,8 2 0,5-3-1,2 8 276,-3 4 0,-1 3 1,-4 0-1,1 0 163,0 0 1,-8 8 0,1 1-1,-1 3 364,-1 5 0,3 3 1,-8 2-418,-3-1 1,-5 1-1,-5 0 1,-7-3-408,-8-4 1,3 4 0,-14-4-1,-1 4-234,-4 3 1,-3 0 0,1-3 0,1-2-914,-1-3 1,4 1 0,0 7 0,0-3 1131,0-5 0,8 6 0,-6-8 0</inkml:trace>
  <inkml:trace contextRef="#ctx0" brushRef="#br0" timeOffset="2117">2721 760 8280,'21'0'-454,"-6"-2"936,-1-5 0,1 7-9,7 0 1,-8 2 0,1 12-460,2 3 0,0 3 1,0-1-1,-3-2-540,3-2 1,2-3 0,3 2-1,-3-4 526,-4 0 0,14-8 0,-5 8 0</inkml:trace>
  <inkml:trace contextRef="#ctx0" brushRef="#br0" timeOffset="2234">3004 499 8280,'-29'-7'0,"0"-3"620,2-2 0,3 7-258,2-2-1476,10 4 1,5 11 1113,14-1 0,5 0 0,10-7 0</inkml:trace>
  <inkml:trace contextRef="#ctx0" brushRef="#br0" timeOffset="2417">3396 63 7584,'0'22'467,"0"0"0,0 2 0,2 5-39,5 7 0,-4 6 0,4 4 0,-5 4-373,-2 8 1,0 5 0,0 3-1,-2 1-558,-5 6 0,2 4 0,-10 8 503,-2-5 0,-2-5 0,-3-10 0</inkml:trace>
  <inkml:trace contextRef="#ctx0" brushRef="#br0" timeOffset="2767">3134 651 8274,'22'0'-122,"0"0"1,2-2-203,5-5 0,-2 2 1,7-7-1,-1 0 593,1 0 0,5-3 0,9-7 0,3 0 177,-2 1 0,-3-8 1,-3 0-1,1 0 40,-1-3 0,-2 8 0,-7-5 174,-12 5 1,-10 9-539,-12 1 0,-10 11 0,-6 3 0,-9 12-272,-4 8 0,8 9 0,8 2 0,1 3-119,0 5 1,7 2-1,-2 2 1,5 1 172,2 0 1,2-1 0,5 1-1,8-1 457,4 1 1,3-10 0,0-3 965,0 1 1,-3-8-706,-5 5 0,-9-15 1,-17-6-1,-12-8-707,-7-8 1,-3 3 0,-5-7 0,3 0-200,-3 0 1,5 0 283,-2-2 0,9-6 0,-4 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5:42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 8255,'-41'2'-228,"2"3"1,5 3 628,3-4 1,2 6 278,7-3 1,12 8 0,10-6-406,12 4 0,20-1 0,14 2 0,19-7-140,20-4 0,14-3 1,-41 0-1,2 0 1,5 0-1,1 0-26,4 0 0,3 0 0,9-1 0,3-1 0,2 0 0,0-3 1,1-1-1,1-2-38,-1-2 1,0 0 0,-1 3 0,0 0 0,0 1-1,-2 0 1,-3 0 0,-2 0 228,-6-1 1,-3 2 0,-6 2-1,-4 1 1,31-6 0,-19 6-116,-17 2 0,-15 2-2465,-12 6 2280,-10-6 0,-19 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5:47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0 436 8241,'0'-12'1317,"0"0"404,0 5-1091,0 4 1,0-4 0,0 14-1,2 10-289,6 10 1,-3 7-1,7 9 1,0 1-369,0 0 0,0-1 0,5 1 0,-5-3-562,-2-5 0,4 5 0,-7-7 0,1 0 589,1-5 0,-6 5 0,7 0 0</inkml:trace>
  <inkml:trace contextRef="#ctx0" brushRef="#br0" timeOffset="817">871 131 8993,'-10'-12'1240,"8"8"-739,-5 18 0,4 1 0,3 16 0,0 0-130,0 6 1,8 4 0,1 2 0,1 1-113,0 0 1,4-1 0,-4 1 0,0-1-230,-1 1 0,-2-1 1,-4 1-1,2-3-477,2-5 0,0-11 90,-7-11 1,-2-9 0,-3 0 36,-2-10 0,-1-7 1,8-10-1,0 0 88,0 0 0,3-2 0,4 0 1,5 0 240,0 4 1,8 6 0,-6-1-1,6 6 245,1-1 1,1 8 0,0-6 0,0 6 209,-1 2 1,1 7-1,0 3 177,0 2 1,-10 3-286,-5 6 1,-4 1 0,-6-3-324,-4-4 1,-8-3-1,-11-7 1,-6 2-242,-2-2 0,5-3 1,-4-2-1,-1 3-838,0 4 0,7-4 0,-4 4-153,-1-5 1,8-2 0,-3 3 1198,10 4 0,-2-5 0,7 8 0</inkml:trace>
  <inkml:trace contextRef="#ctx0" brushRef="#br0" timeOffset="968">1285 567 8306,'14'12'145,"1"-5"391,2-4 1,-5-1 928,2 5 1,1-2-1060,7 10 1,0-8-1824,-1 8 1,1-11 1416,0 4 0,0 4 0,-1 0 0</inkml:trace>
  <inkml:trace contextRef="#ctx0" brushRef="#br0" timeOffset="1117">1459 306 8728,'-22'-3'1000,"1"-4"0,6 5-956,1-6-2997,9 6 2953,-5 2 0,20 0 0,2 0 0</inkml:trace>
  <inkml:trace contextRef="#ctx0" brushRef="#br0" timeOffset="1284">1720 1 8279,'15'0'693,"-1"0"1,-1 9 0,3 6-1,-3 7-330,-4 7 0,8 2 1,-2 8-1,2-3-239,-3 3 1,6 2-1,-6 3 1,5-1-779,3 1 0,-2-1 0,-4 1 654,-1-1 0,0 1 0,6 0 0</inkml:trace>
  <inkml:trace contextRef="#ctx0" brushRef="#br0" timeOffset="1467">1742 349 8268,'15'12'-670,"-1"-4"1,3-6 1537,3-2 1,1 0 0,1 0 0,0 0-356,0 0 0,2 0 0,2 0 1,6-2-640,2-6 0,2 6 0,8-8 0,-3 3 126,-5 0 0,5-10 0,-7 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5:55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174 153 8086,'-21'0'233,"-1"0"1,0 2 205,0 6 1,8 4 0,-1 12 0,1 5-30,2 7 0,0 8 0,7 4 0,-3 5-181,4 3 0,1 0 0,6 2 0,1-7-107,4-5 0,9-8 0,-3-6 0,6-13 87,1-7 1,1-5 0,0-7 0,0-2 46,-1-5 0,-1-8 0,-3-11 0,-5-6-116,-3-2 0,6 5 0,-8-7 0,-2 0-28,-2 2 0,-3 0 0,0 7 0,-3-2-310,-4 3 0,2 1 0,-7 4 0,0-1-1860,0 0 2058,7 10 0,-14-7 0,6 7 0</inkml:trace>
  <inkml:trace contextRef="#ctx0" brushRef="#br0" timeOffset="150">610 588 11873,'0'-14'-230,"0"-1"0,0 8 230,0-7 0,0-1 0,0-7 0</inkml:trace>
  <inkml:trace contextRef="#ctx0" brushRef="#br0" timeOffset="450">849 44 8039,'-2'-14'610,"-5"-1"1,2 10 753,-10-2 0,8 7-923,-7 7 1,9 8 0,-2 11 0,4 3-282,3-2 1,0 4 0,0 1-1,0-1-153,0 1 0,7-1 1,3-4-1,5 2-124,9-2 0,-2-6 1,9-4-1,-2-5-461,0-2 0,7-3 0,-4-7 1,-1-2-237,1-5 1,4 2 0,-4-10-1,-1-2-1143,0-2 1957,-2-3 0,-7-9 0,0-3 0</inkml:trace>
  <inkml:trace contextRef="#ctx0" brushRef="#br0" timeOffset="617">1285 1 8535,'12'9'720,"-2"3"0,-10 10 0,0 2-264,0 5 0,2 0 0,3 12 0,5 5-92,2 0 1,-7 8-1,4-4 1,-1 1-388,-1 2 1,0-4 0,-4 7 0,1-3-1141,4-5 1,-1-9 1162,-7-3 0,0 0 0,0 8 0</inkml:trace>
  <inkml:trace contextRef="#ctx0" brushRef="#br0" timeOffset="883">1416 153 8039,'12'-15'304,"-3"1"-16,1-3 1,-5 7 0,7 1 0,0 1 109,0 1 0,3 0 1,7 7-235,-1 0 0,8 0 1,0 0-1,-2 0-53,-3 0 0,0 10 1,3 4-1,2 5-17,-2 3 0,-3 0 1,-2 2-1,-3 5-371,-4 7 0,1-2 0,-6 3 1,0 1-321,-1 3 0,-1 3 0,-8-3 0,0-5-1083,0-7 1680,0-4 0,0-4 0,0 1 0</inkml:trace>
  <inkml:trace contextRef="#ctx0" brushRef="#br0" timeOffset="1050">1655 436 8265,'-19'-2'996,"4"-6"1,8 6-440,14-5 1,5 4 0,13 3 0,4 0-531,7 0 1,12-2-1,6-3 1,1-2-686,6 2 658,-8 2 0,10-6 0,-7-3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5:52.0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794 525 8804,'-10'-12'1310,"8"5"-1024,-5 14 1,12 12 0,4 13 0,1 2 73,0 4 0,7 4 0,-5 4 0,2 2-461,1 3 0,-8 9 0,5-2 0,-2 5-321,-5 3 1,-1-11 0,1-6 0,2-11-1110,-2-9 0,-2-4 1531,-3-4 0,-10-18 0,-2-6 0</inkml:trace>
  <inkml:trace contextRef="#ctx0" brushRef="#br0" timeOffset="433">467 438 8132,'0'-36'20,"0"2"0,3 2-101,4 6 0,5-6 0,12 1 0,5-1 221,8 1 0,4 2 1,5 10-1,2 2 23,3 2 0,10 10 0,-6-2 1,1 7 29,-5 7 0,-5 5 0,-3 13 0,-2 1-104,-4 3 1,-8 10 0,-12-3 0,-5 3-27,-3-3 0,-1 10 0,-11-7 0,-4-3-43,-8-2 0,1 5 0,-5-5 0,-6 2-127,1 0 0,0-9 0,2 0 0,0-8-461,1-5 424,9-9 0,4 5 1,16-10-1,6 0 155,5 0 0,6 0 0,1 0 0,6 0 209,2 0 1,-5 2 0,4 6 0,-1 6 173,-5 6 1,-3 1-1,-2 3 1,-3 3-31,-5 2 1,-4 3-1,-10-6 1,0 3-5,0-2 1,-10 4 0,-4-2-1,-5-2-235,-3-3 0,-10-2 0,-4 0 0,-5-1-382,-3 1 0,1-2 0,-1-3 0,1-5-98,-1-3 1,3-1-1,2-8 1,5 0-703,3 0 0,2 0 0,7 0-962,0 0 2019,10 0 0,3-10 0,9-2 0</inkml:trace>
  <inkml:trace contextRef="#ctx0" brushRef="#br0" timeOffset="616">1469 982 8132,'12'-9'1334,"0"6"-731,-4-4 1,4 5-1,9 4-417,1 5 1,-7 3-1,-1 7 1,1-2-590,-3 1 1,5 4 0,-7 2 0,-1-1 402,1 1 0,7 10 0,-5 1 0</inkml:trace>
  <inkml:trace contextRef="#ctx0" brushRef="#br0" timeOffset="750">1578 765 8128,'0'-34'329,"0"5"1,0 5 0,0 2-24,0 0-559,0 0 0,2 10 253,6 5 0,4 5 0,10 2 0</inkml:trace>
  <inkml:trace contextRef="#ctx0" brushRef="#br0" timeOffset="1050">1970 765 8128,'-22'0'2873,"0"2"-1888,1 5 1,-1 6 0,3 11 0,2 2-503,2 3 0,3 8 0,-3-6 0,8 1-491,5-1 1,2 5-1,0-7 1,0-2-486,0-3 1,9-2-1,6-3 1,4-4-162,3-8 0,0-7 1,0-5-1,-1-7 108,1-7 1,0 2 0,0-12 0,0 5 494,-1 2 0,-6 0 0,-3 0 306,-2 0 1,4 8 181,-7-1 1,10 11-503,-2-4 0,-3 13 0,0 5 1,-2 2-948,-5 5 0,4-5 1012,-1 3 0,18-1 0,-2 8 0</inkml:trace>
  <inkml:trace contextRef="#ctx0" brushRef="#br0" timeOffset="1867">2427 721 8114,'-14'0'1109,"-1"0"-574,-2 0 1,5 3 0,0 4-258,2 7 0,3 6 1,7 2-1,0-1-154,0 1 0,3 2 0,1 3 0,6 2-62,2-2 1,-7 4 0,2-2 0,-4 0-57,-3 2 0,0 1 1,0 7-1,-3-5-92,-4-3 1,-5-2-1,-10-10 1,-2-2-49,-5-2 1,5-10 0,-8 2 0,3-5 16,0-2 0,0 0 1,10-2-1,2-3-507,2-2 1,11-10 291,-4 2 1,8-2 0,8 3 188,6 7 0,5 4 0,6 3 1,1 0 116,3 0 0,10 0 1,-3 0-1,3 0 139,-3 0 0,5 0 0,-7-2 0,3-3 98,-1-2 1,0-10-1,5 2 1,-4-4 2,-8-3 1,2-7 0,-2-2-1,-2-3-74,-3-5 1,-12 0 0,-2 1 0,-3 4 41,0 2 1,1 3-1,-11 10 1,-4 4 108,-8 8 0,-4 5 0,-3 2 1,0 0 449,1 0 0,-1 9 0,3 6 0,2 4-546,2 3 0,3 7 0,-3 3 0,8-1-386,5 0 0,2-2 1,0-7-1,2 0-743,5 0 1,6-3 0,11-4-1,5-8 18,7-5 1,12-4 0,3-5 0,0-10 531,2-10 1,-7-7-1,8-9 1,-6-1 301,-5 1 0,3-1 1,-17 1-1,-4-1 167,-8 0 0,-8 3 1,-9 5-1,0 7 782,0 5 0,-9 4 0,-6 6 166,-4 7 1,-3 4 0,3 6 0,2 6-321,2 13 0,3 7 0,-2 10 1,4-3-588,0 3 1,8 2-1,-6 3 1,6-3-368,2-5 0,10 3 0,4-10 0,6-5-215,1-7 0,1 0 0,2-10 1,3-5-481,2-6 1,0-11 0,-7-14 0,0-5 301,-1 0 0,-9-7 1,-4 2-1,-6-7 469,-2-4 0,0-4 1,0 6-1,-2-5 99,-6-3 1,4-2-1,-11-10 1,-2-2-186,-2-2 0,4 1 0,3 16 0,3 11 789,4 13 1,2 11-1,3 13-116,0 14 0,0 30 0,3 13 0,4 11-2,7 4 0,-4 1 1,0 1-1,-3 6-163,0 7 1,8 5 0,-8 2-1,-2 0-525,-3 0 1,-2-2-1,0-3 268,0-2 0,-9-10 0,-3 5 0</inkml:trace>
  <inkml:trace contextRef="#ctx0" brushRef="#br0" timeOffset="2233">97 1723 8237,'-36'12'-96,"0"-5"0,16-4 0,15-6 106,32-4 1,41-5 0,-20 1 0,3 0-1,8 0 1,3 0 341,9 0 0,3 1 0,7 2 0,3 1 0,11 1 0,3 0 0,-26 2 1,2 1-1,0 0-326,8 1 0,1 1 0,2-1 0,5 0 0,1-2 0,1 1 1,2 0-1,0-1 0,-1 1 0,-3-1 0,-1 0 0,0 0 222,-2-1 1,0-1-1,-2 0 1,-3 0 0,-2-1-1,0 1 1,0-1-1,1 1 1,-2-1 0,-4 1-1,-1 1 1,-1-1 63,-3 1 1,-1 0 0,-2 1 0,25 0-1,-3 1 1,-11-3 0,-3 0 0,-6 0 0,-3 2 298,-5 2 1,-3-1 0,36-7-1,-31 3-2022,-17 2-955,-22 3 0,-38 2 2366,-15 0 0,-5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8:05:57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66 8034,'-10'-12'823,"8"5"0,-6 14-381,6 7 0,2 8 1,2 5-1,3 4-169,3 3 0,1 0 0,-2 5 0,6-1-272,-1 8 0,5-2 0,-8 7 0,1-8-42,0-6 0,-1 1 0,-4-9-642,2-2 484,1-3 0,-18-12 0,-2-7-210,0-10 1,2 0 0,10-9 68,0-3 0,3-2 1,4-1 188,7 6 1,8-3-1,5 10 1,2 2 182,-3 2 0,6 3 0,-1 0 0,1 0 329,-1 0 1,-2 8-1,-7 1 1,0 3 123,0 5 0,-10 3 0,-3-1 0,-1-2-86,-1-3 1,-2 1 0,-13 7-1,-6-1-248,-5 1 1,-10-7 0,-1-1 0,1 1-355,-2-3 1,4 5 0,-6-7 0,1-1-751,5 1 0,1-3 1,2-4 952,2 4 0,-5-5 0,15 8 0</inkml:trace>
  <inkml:trace contextRef="#ctx0" brushRef="#br0" timeOffset="183">523 632 11117,'14'3'546,"1"1"1,2 6-995,2 2 1,3-5-1,0 6 1,-1-4 447,1-4 0,0 7 0,0 0 0</inkml:trace>
  <inkml:trace contextRef="#ctx0" brushRef="#br0" timeOffset="300">610 414 8066,'-22'0'190,"3"-2"357,4-5-828,-4 4 281,16-6 0,3 9 0,12 0 0</inkml:trace>
  <inkml:trace contextRef="#ctx0" brushRef="#br0" timeOffset="499">893 1 8451,'0'14'795,"0"1"1,0 2-395,0 2 0,0 5 0,0 3 0,2 4-139,6 3 1,4 5 0,7 9-1,-2 3-302,-3-3 1,1 8 0,4 2 0,-2 3 39,-2-3 0,-1 5 0,8-8 0</inkml:trace>
  <inkml:trace contextRef="#ctx0" brushRef="#br0" timeOffset="850">893 436 8066,'22'-10'-72,"2"6"1,2-8 0,3-1 125,-2 1 1,7 5-1,5-5 1,7 0 171,4 0 1,1 0-1,-7-5 1,-1 2 274,1-2 1,-3 5 0,-5 0 121,-7 2 1,-12 3-230,-2 7 0,-13 3 0,-2 4 0,-12 7 94,-7 6 1,4 9 0,3 2 0,3 3-336,4 5 1,-5-5 0,3 2-1,2 0-61,3-2 0,4 5 0,5-10 1,5 0 197,0 2 0,8-6 1,-6 1-1,3-6 195,-2-6 0,4-9 0,-7 5 252,0-1 0,-4-6-682,-16 4 0,-4-5 1,-10-2-1,-2 0-1902,-5 0 0,5 0 1847,-5 0 0,-5 0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4:34.3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5140 9876,'10'-29'691,"5"-5"0,6-7-458,8-12 0,15-12 1,14-13-1,-26 33 0,1-2-126,3-5 0,1 0 1,1 4-1,1-1 0,5-4 1,-1 0-1,0 3 1,-1 1-43,-2 2 1,0 2 0,2 0 0,1 0 0,-4 4 0,-1 0 0,0 3 0,-1 1 52,28-28 1,-9 16 0,-12 3 0,-1 10-165,1 4 0,-10 6 0,-5 9 0,-5 5-201,-2 2 1,-3 0-1,-2 6 15,-3-4 0,-6 1-1122,6 7-967,-9 0 1105,5 0 1,-10-2 1215,0-6 0,-10 6 0,-2-8 0</inkml:trace>
  <inkml:trace contextRef="#ctx0" brushRef="#br0" timeOffset="416">1024 3550 8163,'2'13'1365,"6"-6"-877,-6-5 1,17-2 0,-4 0-265,4 0 0,3-2 0,0-5 0,0-6-83,-1 1 0,8-7 0,3 7 1,2-3-159,4 1 1,-4 7-1,0-8 1,0 1-55,0 1 0,-7 4 0,2 9 0,-5 0 134,-2 0 0,-1 0 0,-1 2 169,-6 5 1,-4 8-1,-13 12-31,-4 2 1,-3 0 0,-6-5-1,1 2-122,-2 4 1,5 6-1,0-5 1,0 1-454,0-1 1,7-2 0,-2-7 0,4 0-2139,3 0 2512,0-1 0,0 1 0,0 0 0</inkml:trace>
  <inkml:trace contextRef="#ctx0" brushRef="#br0" timeOffset="800">2004 2919 8127,'12'0'-358,"5"2"776,-10 6 1,0 4 0,-7 12 0,3 3-176,4 2 1,-5 7 0,8-5 0,-3 1-403,1-1 0,1 8 1,-4-5-1,5 0-320,2-5 1,-7 2 478,2-2 0,5 10 0,0-5 0</inkml:trace>
  <inkml:trace contextRef="#ctx0" brushRef="#br0" timeOffset="1017">1699 2941 7130,'12'-22'-188,"7"0"1,-2-2 791,10-5 0,-3 5 0,8-5 1,-1 4-272,5 4 1,8-3-1,4-3 1,3-2-359,-2 2 0,-4 3 1,-1 2-1,0 1-615,-1-1 1,-2 7 0,-4 3 639,-8 2 0,-5-7 0,-2 5 0</inkml:trace>
  <inkml:trace contextRef="#ctx0" brushRef="#br0" timeOffset="1482">1764 3442 8127,'0'14'616,"0"1"-226,0-1 1,12-2 0,8-5-1,9-4-91,5-3 0,2-10 0,7-4 1,1-3-243,0 2 0,2-4 0,2 4 1,3-4-609,-3-3 0,-9 0 0,-3 3 1,0 2-157,-2 3 0,-5 6 1,-12-4-1,-2 3 707,2 4-99,-8 2 1,1 6 0,-10 4 202,0 8 0,0-3 1,0 2-1,0 3 470,0 2 1,0 3-1,0 0 31,0 0 0,0-8 0,0 1-104,0 2-364,0-8 0,-2 1 0,-3-12-149,-2-6 0,-1-4 1,8-9-1,0-1 105,0 0 0,0-7 1,0 0-1,3 0 397,4-3 1,-2 8-1,9-5-195,3 5 0,-5 12 0,3 5 0,2 4-448,2 3 0,3 3 0,0 4 0,0 7-188,-1 6 1,-1 9 0,-3 2 0,-5 1 340,-3-1 0,18 8 0,-3-5 0</inkml:trace>
  <inkml:trace contextRef="#ctx0" brushRef="#br0" timeOffset="2024">2701 3246 8114,'21'0'47,"-8"-10"0,-4-5-47,1-4 0,-8-3 1,6 0-1,-6-2 68,-2-5 1,0 5 0,0-7 0,0 2-23,0 0 1,0-3-1,0 5 475,0-2-380,0 0 0,0 27 0,0 12 1,0 16 344,0 18 1,2 4 0,3 15 0,5 5-129,2 0 1,3 9 0,6 0-1,1 6-379,0 4 1,7-7 0,0 7 0,0-15-218,2-11 0,-6-8 0,4-14 387,-5-10 197,-12-10 0,-2-28 0,-13-6 1,-4-4-229,-8-3 0,-6-2 1,-6-3-1,-2-2-220,2 2 1,-4 1 0,2-1 0,2-2-243,3 3 0,2 1 0,1 4 0,-1-1-990,0 0 0,7 0-1235,1 0 2569,9 10 0,5-7 0,12 7 0</inkml:trace>
  <inkml:trace contextRef="#ctx0" brushRef="#br0" timeOffset="2180">3180 3050 8114,'-10'-13'-644,"-4"6"1,1 2 643,-1-2 0,9 5 0,-5-8 0</inkml:trace>
  <inkml:trace contextRef="#ctx0" brushRef="#br0" timeOffset="2664">3180 2984 8114,'-22'0'724,"0"0"-36,0 0 0,1 3 0,1 4-318,6 7 0,-3 1 1,10 4-1,2 6-310,2-1 0,3 7 0,0 1 0,0-1-57,0 1 1,3-3 0,2-8 0,4-1-170,3-6 0,3 3 0,7-10 23,-1-2 0,1-2 1,-2-6-1,-4-4 97,-1-8 1,-8-4 0,5-3 0,-2 1 41,-5-1 1,-3-7-1,-2 0 1,0 2-107,0 3 1,0 2-1,0 0 1,0 1 58,0-1 1,3 7 245,4 1 0,-2 11 0,7 3 0,0 12 110,0 8 1,-5 9-1,5 2 1,1 3-78,-1 5 0,2-5 0,6 0 0,-4-3-33,-1-4 0,-10 4 0,5-2 0,-3-2 308,0-3-696,0-2 1,-7-13 0,0-9-1,0-14-171,0-13 1,0-14-1,0-12 1,0-3-291,0-4 0,0-1 0,0 1 1,3 4-27,4 3 0,3 2 1,7 8 679,-3-1 0,1 10 0,6 3 0</inkml:trace>
  <inkml:trace contextRef="#ctx0" brushRef="#br0" timeOffset="3732">3746 3354 8092,'-10'13'-189,"5"-1"351,-9-5 0,7-5 184,-8 6 1,10-8-357,-2-8 1,-3-4-1,3-12 1,2-3-17,3-2 0,2-9 1,0 1-1,0-4-77,0-2 0,0-3 0,0-5 0,0-5-48,0 1 0,0 1 0,2 13 0,3 5 145,2 7 1,10 7 0,-2 8 164,4 6 0,3 8 0,-3 10 0,-2 9 123,-2 8 0,-1 12 0,8-3 1,-3 5-128,-4 3 1,2-1 0,-7 1 0,-1-3-154,1-5 1,-3 3 0,-7-10 0,0-2 152,0-3 1,0-2 0,-2-3-50,-6-5 0,4-4 0,-11-12 0,1-8-63,1-12 1,-3-7 0,8-12 0,3 0-70,3-5 1,2-5 0,0 3-1,0-3-38,0 3 1,0 2 0,2 4-1,6 6-8,6 7 1,-2 7 0,3 8 0,2 7 87,2 4 1,3 6 0,0 4-1,-1 7 77,1 6 0,0 9 1,0 2-1,0 3 57,-1 5 0,-6-5 1,-3 2-1,-2 0-120,-6-2 0,6 5 0,-3-8 0,-2 1-142,-2-1 0,-6-2 64,-4-7 0,2-10 1,-9-7-49,-3-10 0,7-9 1,3-13-1,2-4 51,-2-3 1,4 5 0,-4-5 0,5 0-53,2 0 0,2 7 0,3-2 0,5 5-31,2 2 1,2 1 0,8 1 0,0 3-198,-1 3 0,1 9 0,0-2 1,2 4-156,5 3 0,-5 0 1,8 3-1,-3 4 480,0 7 0,0-1 0,-7-1 0,0-3 0,-1-4 0,-6-2 0,-1-3-144,3 0 1,0-3 914,-2-4 1,-8-3 26,-14-4 0,2 4 0,-10 10 0,-2 2 76,-2 6 0,5 4 0,-1 10 0,-2-1-593,-2 1 0,4 7 0,3 0 0,2 0-529,6 3 1,1-8 0,3 5 49,0-5 0,10-5 0,4-4 0,6-8-367,2-4 0,-1-6 0,4-6 1,1-11 164,3-6 1,0-6 0,-7 6-1,0-3 259,0 2 0,-1 3 0,-1 2 270,-6 0 1,6 10 13,-6 5 0,-4 14 1,-3 8-1,-5 4 21,-2 3 0,8 7 0,-1 0 0,-2 0-622,-3 2 1,5-7-1,1 5 1,-1-7 457,3-7 0,2 4 0,10-7 0</inkml:trace>
  <inkml:trace contextRef="#ctx0" brushRef="#br0" timeOffset="3933">5009 2440 8092,'12'22'0,"-5"-1"0,-4 1 274,-3 0 1,0 0 0,2 2-1,3 3 92,2 2 0,8 9 1,-6 1-1,4 7-192,3 5 1,4 2 0,2-2 0,-1 4-333,1 1 1,-7 7 0,-1-5 157,3 5 0,-7-7 0,0-3 0</inkml:trace>
  <inkml:trace contextRef="#ctx0" brushRef="#br0" timeOffset="4232">4857 2679 8082,'21'0'-245,"1"0"1,0 3-1,0 2-90,-1 2 0,4 0 0,1-7 0,3 0 541,-2 0 1,4 7 0,1 3 0,-1 0 310,1-1 1,-3 8-1,-7-2 1,-1 4 53,1 3 0,0 7 1,0 3-1,-1-1-228,1 0 0,-2 6 0,-4-6 0,-1 1-325,2-1 1,-5-2-1,0-7 1,-2 0-1136,-5-1 1,4 1 1116,-1 0 0,-1-10 0,-7-2 0</inkml:trace>
  <inkml:trace contextRef="#ctx0" brushRef="#br0" timeOffset="4365">5423 2636 7931,'-15'-10'-427,"1"-4"0,9-6 427,-2-1 0,-6-1 0,1 0 0</inkml:trace>
  <inkml:trace contextRef="#ctx0" brushRef="#br0" timeOffset="4914">5880 2636 8115,'-17'22'231,"-5"-1"0,5-1 0,-12-3 1,5-3 494,2 3 1,8 2-1,-1 6 1,1 1-360,2 3 1,-5 0 0,10-7-1,2 0-404,2 0 1,6 7 0,4-3-319,7-6 1,6-8 0,4-12-1,3 0-77,2 0 0,2-3 0,-4-4 0,4-10 209,3-9 1,-5 1 0,5-6 0,-3 2 472,-4 0 0,-3 0 0,-2 7 1,0 0-10,0 0 0,-1 8 0,1 2 77,0 2 0,0 3 0,-3 9-220,-4 6 0,-6 4 1,-9 9-1,0 1-51,0 0 1,0 7-1,0 0 1,0-2-19,0-3 0,-7-2 0,-3-3 0,-2-2-43,-5-2 1,5-11-1,0 6 1,0-3-167,0 1 0,5-11 1,-5-11-1,2-6-165,5-2 0,-5-2 1,3-2-1,2-6 370,3-2 1,2 0 0,0-4 0,2 4 149,5 2 1,-2 3 0,10 8 0,2 1 135,2 6 0,3-3 1,0 10-1,-1 4 170,1 8 1,2 14 0,3 13 0,2 2-494,-2 4 1,-6 3-1,-4 5 1,-2 3-795,2 2 0,-5-3 0,0-9 806,-2-3 0,7 0 0,-5 8 0</inkml:trace>
  <inkml:trace contextRef="#ctx0" brushRef="#br0" timeOffset="5613">6599 2854 7807,'0'14'1338,"0"1"-1122,0-11 0,2 6 0,5-10 1,8-2-14,4-6 1,13-6 0,6-15 0,8-7-213,5-6 1,19-13 0,3-10 0,-32 26-1,0-2-41,3-5 1,-1 0 0,2-3 0,0-1-1,1-5 1,0-2 0,2 0 0,1-2-77,1-2 0,-1-1 0,-4 2 1,-1 1-1,0 1 0,-1 0 1,-4 3-1,0 1 133,-1 3 1,-1 0 0,-3 1-1,0 1 1,1 4 0,0 1 0,-4-1-1,-2 0 78,22-39 0,-5 11 0,-2 3 1,-3 7 125,-5 5 1,-5 9-1,-9 1 1,-2 9-84,-6 10 1,-4 12-27,-10 3 0,-3 9-79,-4-2 0,2 4 0,-7 6 0,0 2-307,0 2 0,5 2-1075,-8-1-263,10 4 949,-4 10 1,11-10 672,5-5 0,-4-5 0,6-2 0</inkml:trace>
  <inkml:trace contextRef="#ctx0" brushRef="#br0" timeOffset="5933">8275 720 6387,'-21'-20'453,"1"3"-89,6 3 1,2 6-72,4-6 0,4 2 0,-9-5 154,4 2 1,2 8 73,7-7 0,2 9-402,5-3 1,-2 4 0,10-1 0,2-2-108,2 2 1,5 2 0,3 1-1,2-3-88,-3-2 1,-1-3-1,-4 5 1,1-4-101,0-4 1,0 6 0,-1-7 108,1-3 0,-7 7 0,-3 0 96,-3 1-29,-1 6 1,-8-4 0,0 14-34,0 8 1,0-3 0,0 2 0,0 3-413,0 3 1,2 4 0,3 3 444,2 2 0,10 0 0,-5-8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4:54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479 305 8104,'-24'3'0,"-3"4"-247,-2 7 0,0-2 0,8 5 0,-4 8 697,-4 8 1,5 11 0,-7 7 0,2 9-110,0 11 0,0 8 1,7 16-1,11-44 1,0 2-152,0 3 1,0 1 0,0 3 0,0 1 0,1 4 0,1 1 0,0-1 0,1 1-101,0-1 1,2 0 0,3 3 0,1 0-1,-2-3 1,1-2 0,1-5 0,1-2-225,1 43 0,10-19 1,7-10-1,7-9-388,5-11 1,10-21 0,-3-9 0,5-8-828,3-7 1,-1-5 1348,1-7 0,-1 4 0,1-7 0</inkml:trace>
  <inkml:trace contextRef="#ctx0" brushRef="#br0" timeOffset="335">1176 327 8095,'12'0'365,"-2"2"1,-10 8 0,0 9 34,0 8 1,0 14-1,0 0 1,0 10-446,0 5 0,0-5 0,0 7 0,0 2-158,0 3 1,0-7 0,0-3 202,0 0 0,-10-7 0,-2 7 0</inkml:trace>
  <inkml:trace contextRef="#ctx0" brushRef="#br0" timeOffset="585">566 1263 8123,'-12'10'1244,"2"-5"-948,10 9 1,10-9-1,7 2 1,12-4 62,15-3 1,11-3 0,20-1 0,12-6-223,13-2 1,-44 5-1,1-1 1,1-1-1,1-1 1,-2 1-1,-1 1-122,0 1 0,0 0 0,-2 1 1,0-1-1,-1 0 0,-2 0 1,44-3-809,-15 1 0,-20 6 0,-11-4-1724,-11 4 2517,-16 13 0,-12 2 0,-10 10 0</inkml:trace>
  <inkml:trace contextRef="#ctx0" brushRef="#br0" timeOffset="1068">1089 1721 8049,'0'-22'53,"0"-7"1,-3 0 0,-1 2 341,-4 3 1,-9 5 0,3 4 0,-8 5 103,-7 1 0,3 9 0,-11 0 0,1 12-165,2 7 1,-7 5-1,7 5 1,0 5-386,5 0 0,5 12 0,2-7 1,3 0-201,4 2 0,6-3 0,9 1 0,0-5-294,0-3 0,9-9 1,6-10-1,4 0 103,3 1 1,0-9 0,-1 1 0,4-10 245,4-9 0,-8-5 1,4-3-1,-8 0 249,0 0 0,0 8 1,-1-1-1,-3-2 432,-4-2 1,6 4 0,-6 3 481,4 3 1,1 4-557,8 12 0,-10 12 0,-5 13 0,-2 2-275,2 4 1,-4 11 0,4 4 0,-5 3-573,-2 4 0,0-4 0,0-1 1,0-1-212,0-6 0,0-9 1,-2-5-1,-5-3-1485,-8-4 2132,5-13 0,-19 6 0,5-8 0</inkml:trace>
  <inkml:trace contextRef="#ctx0" brushRef="#br0" timeOffset="1234">610 2287 8051,'22'-3'390,"-1"-1"-2,1-4 1,0-1 0,0 4 0,2-2-181,5 2 1,5-5 0,9 0 0,1 1-417,-1-1 0,1 3 0,0 4 0,-1-2 208,1-2 0,-1-10 0,1 5 0</inkml:trace>
  <inkml:trace contextRef="#ctx0" brushRef="#br0" timeOffset="1435">1742 1677 8051,'0'-14'56,"3"1"0,1 1 333,4 0 0,-1 5 548,-7-7 1,-2 11-576,-6 3 1,3 10-1,-7 14 1,0 3-496,0 2 1,0 9 0,-5-4 0,3 3-398,-3-1 1,0-7 0,0 5 0,2-3-2062,-2-4 2591,-2-3 0,-3-2 0,0 0 0</inkml:trace>
  <inkml:trace contextRef="#ctx0" brushRef="#br0" timeOffset="1585">1524 1721 8051,'15'-8'-157,"-1"1"0,-6 0 489,6 7 1,1 7-1,7 3 1,-1 2-208,1 5 1,0 2 0,2 5 0,3 3-490,2 2 0,2 0 0,-4-7 364,2 0 0,0 9 0,-7 3 0</inkml:trace>
  <inkml:trace contextRef="#ctx0" brushRef="#br0" timeOffset="1851">1720 1438 8051,'-36'0'75,"2"0"1,0 0 297,1 0 0,3 0 0,-3 2 0,1 5-53,6 8 1,-6 11-1,3 6 1,2-1 83,3 1 0,12 6 0,5-1 0,4 4-248,3 2 1,0 8 0,3 0 0,7-3-330,11-2 1,1-2 0,10 0 0,-3-1-601,0 1 1,2-3-1,-4-5 1,4-9-607,3-10 1,-5-5 1378,7-5 0,1-14 0,6 4 0</inkml:trace>
  <inkml:trace contextRef="#ctx0" brushRef="#br0" timeOffset="2035">2112 1416 8051,'22'9'118,"0"1"1,0 10 0,0 1 323,-1 11 0,1 6 0,0 8 1,0 8 5,-1 11 1,1 3 0,-2 9 0,-6-2-323,-7-5 1,-7-9 0,-7-6 0,-5 1-224,0 0 1,-8-15 0,6 0 96,-5-7 0,-13-5 0,-2-7 0</inkml:trace>
  <inkml:trace contextRef="#ctx0" brushRef="#br0" timeOffset="2435">2613 0 8263,'10'22'246,"2"10"1,12 6-1,3 16 149,2 18 1,10 18 0,-21-34 0,0 4-1,2 2 1,1 2-170,1 3 0,0 1 1,-4-1-1,-3 2 0,0 2 1,-3 0-1,-2 0 0,-3-1-58,-2-2 1,-3-1 0,-1-3-1,-4-2 1,-4-1 0,-3-1-1,-6 0 1,-4-1 89,-5-2 1,-4-1 0,-5 2 0,-2-2-1,0-1 1,0-1 0,1-1 0,-1-2-542,3-4 1,-1-2 0,-1-8 0,0-2 0,-33 31-1,7-11-3248,6-1 3531,4-18 0,15 10 0,-1-24 0,1-5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4:53.3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1109 8362,'-12'-10'482,"2"-2"1,10-10-333,0 0 1,0 1 0,3-4 0,4-4-122,7-7 1,8-7 0,5-8 0,2-7-83,-3-5 1,6-3-1,-3 1 1,-2 2 2,-3 5 1,-10-5 0,-2 5 0,-2-2-5,-5 2 1,-3 4 0,-4 13 0,-5 2 100,-8 3 0,-4 12 1,-3 2 326,0 13 1,0 9 0,1 7 0,-1 10-64,0 9 1,0 11 0,1 13 0,-1 9 20,0 3 1,3 13-1,2 5 1,5 5-139,2 2 1,3 7-1,7 6 1,0-49 0,0 2-286,-1 2 0,2 1 1,-1 0-1,2-1 1,1-2-1,1-2 1,3-1-1,1 0-866,11 46 0,10-6 0,0-18 0,0-16 192,3-15 0,-6-17 0,8-11 0,0-6 489,0-10 0,-7-9 1,4-17-1,-2-10 276,0-9 0,0 0 0,-7-10 0,2 0 0,5 2 0,-5-5 0,5 8 0,-7 0 79,-7 0 0,-6 4 0,-9 11 0,0 4 630,0 2 1,-2 6-229,-5 11 0,-5 8 1,-10 14-1,0 10-217,0 10 0,8 7 0,-1 9 0,1 3-195,2 5 1,2-5-1,10 5 1,0-8-375,0-6 1,0 1-1,2-9 1,6-2 168,6-3 1,6-12-1,1-5 1,3-7 272,6-7 1,-6-5-1,5-10 1,-5 1 98,-2-1 0,-10-7 1,-5 0-1,-5 2-144,-2 3 1,-2-5 0,-5 0 0,-5 2-92,0 3 0,-8 2 0,6 3 0,-3 2-457,2 2 1,-2 8-1,8-5-1302,-3 2 1758,7 3 0,-5 7 0,10 0 0</inkml:trace>
  <inkml:trace contextRef="#ctx0" brushRef="#br0" timeOffset="747">1133 1043 8099,'-22'0'92,"0"0"0,1 0 1,1 3-1,3 2 167,3 2 0,-1 10 0,-6-3 0,-1 6-164,0 1 1,8 1 0,1 0 0,1 0-122,0 0 1,7-1-113,-2 1 0,7-10 1,5-2-1,5-3 228,2 0 1,2 1 0,8-8 155,0 0 0,-3 9 0,-2 6 1,-2 4 123,2 3 1,-1 2-1,1 5 1,-4 8-81,-4 4 1,-2 2 0,-7 3-1,0 5-193,0 7 0,-2 3 1,-5 1-1,-8 1-235,-4 5 0,-5-7 0,-3-13 0,-4-9-122,-3-10 0,7-7 0,-2-8 0,5-9-53,2-10 0,0-9 0,1-15 1,1-10-61,6-10 1,4-6 0,10-11 0,2 1 101,6 0 1,4 2 0,12 2 0,3 6 14,2 1 0,7 11 0,-5 9 0,3 5-416,5 10 672,-8-3 0,11 19 0,-9-6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5:03.4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110 3003 8190,'-22'0'-479,"3"-2"83,4-6 450,-4 6 1,14-8 0,-7 8 0,2-5 1,3 2 0,7-10-72,0-2 0,7 5 1,3-2-2,2-3 1,0-3-1,5-1 1,-3 1-12,3 6 0,3-3 0,-1 7 1,-2-2 11,-3-5 1,1 0 0,9 0 0,3 3-9,2-3 1,2-3-1,-2-1 1,5-1 14,0 0 0,7-2 0,-5-3 1,8-2 6,7 3 0,-12-1 0,4 0 1,1-2 105,4 3 0,-2 2 0,5 2 1,-5 0 15,-3 0 1,1 0-1,-1 1 1,3-1-67,5 0 0,-5 0 1,5 1-1,-5-1-67,-2 0 1,6 0 0,1 3 0,0 2 20,2 2 1,-12 8-1,8-5 1,-1 0 11,-2 0 1,0 7 0,-2-5 0,-1 3-8,1 0 1,-1-8-1,3 6 1,3-1-25,1 0 1,1-4 0,-5 4 0,3 0 14,1 1 0,1 2 0,-7 7 0,-1 0 95,1 0 1,0 0-1,-1 0 1,1 0-40,-1 0 0,-2 2 1,-2 3-1,-3 2-49,3-2 1,0 5 0,-1-3 0,-1 0-37,1 3 1,-4-8 0,3 8 0,-1-3-14,-2 0 1,7 3 0,-7-5 0,2 2 48,0-2 0,1 5 0,4-3 0,-2 0 59,-3 3 1,0-5 0,8 7-1,-1-3-39,1-4 0,-1 5 1,1-3-1,-1 1-11,1 1 1,0-6 0,-1 6 0,1-1 39,-1-1 0,1 2 0,-1-4 0,1 3 55,-1-4 1,1 1 0,0 0 0,-1 2-125,1-2 1,-1-2 0,1-3-1,-1 0-27,1 0 1,-1 0-1,-1 0 1,-6 0 71,-7 0 0,-5 0 0,-2 0 0,0-3 122,-1-4 0,1 2 0,0-9 128,0-3 0,-8 5 0,1-3-299,2-2 1,0-2 0,0-3-74,-3 0 0,-2 0 0,3 1 11,-8-1 0,-5 7 0,1 1 167,4-3 1,-5 5 0,6-3 203,-6-2 0,-2 5 45,0-2 0,0 6 1,-2-4 138,-6 3-604,6 1-465,-8 8 78,10 0-207,0 0 696,0 10-8,0-7 0,0 9-114,0-5 171,0-5 1,0 10-44,0-4 28,0-6-16,10 17 0,-5-14-8,9 10 0,-6-8 0,6 5-8,3-2 0,-7-1 0,-1-4 1,1 3 19,5-4 0,-3 1 0,2 0 0,3 2 3,3-2 1,1 0 0,1 0 0,0 2 2,0-2 0,-1 5 0,1-3 0,2 0 33,5 3 1,-4-5 0,4 7 0,-3-3-2,3-4 1,-2 5 0,7 0 0,0-1-21,0 1 0,-5 0 0,7-5 0,0 2-8,-2-2 1,7-3-1,-4-2 1,4 0-12,2 0 1,-2 0 0,-2 0-1,-3 0-43,3 0 0,5 0 0,4-2 0,3-3-48,-3-2 0,-2-1 1,-2 6-1,2-3 37,5-2 0,-6 0 0,9 4 1,-3-2 40,-1-2 0,1 0 0,-5 4 1,3-2 9,1-2 1,8-2 0,-4 4 0,-1-5-13,0-2 1,12 0 0,-4-5 0,-1 5-28,3 2 1,0-7 0,3 5-1,-4-2 47,-3-1 1,1 10 0,-7-2-1,3 5 11,4 2 0,1 0 0,-3 0 0,-5 0-10,0 0 1,-4 9 0,6 6 0,1 4-32,0 3 0,-8 2 0,3 3 0,-5 4 39,-3 3 1,1-5 0,-3 5-1,-2-3 80,-3-4 0,-9 4 0,4 1 0,-2-1-15,0 1 1,0-3-1,-7-7 1,0-1-87,0 1 1,-1 0 0,1 0-1,0-1-513,0 1 521,0-10 0,-1 8 0,1-8 0</inkml:trace>
  <inkml:trace contextRef="#ctx0" brushRef="#br0" timeOffset="914">8363 673 7820,'0'-22'353,"0"0"0,-3 13 0,-1 9 1,-4 12-242,4 7 1,-6 10 0,0 3-1,-2 2-38,-5 4 1,5 3 0,0 3 0,0 0 49,0-1 0,5 1 0,-6-3 0,4-5 5,4-7 1,2 3 0,6-6 0,4-4 12,8-5 0,-1-5 0,6 3 0,4-8-47,0-5 1,7-2 0,1 0 0,-1 0-276,1 0 1,6-9-1,-4-4 1,3-1-280,-1-1 0,-2 1 0,5-8 0,-6 0-396,-1 1 855,-3-1 0,-7 0 0,-1 0 0</inkml:trace>
  <inkml:trace contextRef="#ctx0" brushRef="#br0" timeOffset="1131">8210 717 8246,'-21'0'-114,"-1"0"345,0 0 1,10-3 0,7-2 140,10-2 0,10-3 0,14 6 0,7-4-262,5 3 1,3-4-1,2-1 1,2 0-455,3 1 1,7-1-1,-7 5 1,-1-2-632,4 2 1,-8 0 974,4-2 0,6 5 0,0-8 0</inkml:trace>
  <inkml:trace contextRef="#ctx0" brushRef="#br0" timeOffset="1315">8298 869 8246,'-22'0'-262,"0"0"0,0 0 658,0 0 0,13 7 26,9 1 0,9-1 1,16-5-1,4 3-481,7 2 0,5 1 0,5-8 0,3 0-1025,1 0 1084,1 0 0,2 0 0,3 0 0</inkml:trace>
  <inkml:trace contextRef="#ctx0" brushRef="#br0" timeOffset="1534">9278 782 8361,'-22'19'202,"0"-4"0,7 11 0,3-4 0,0 2-48,0 1 0,-2-4 0,-8 4 0,0 1-210,0 3 1,8 3 0,-1-6 0,-2 3-599,-2-2 0,0-3 1,2-5 653,2-4 0,1 4 0,-8-7 0</inkml:trace>
  <inkml:trace contextRef="#ctx0" brushRef="#br0" timeOffset="1717">8886 847 8246,'14'0'16,"1"0"1,-1 3 0,8 4 304,0 7 0,-1 6 0,1 4 0,2 3-134,5 2 0,-2 9 1,9 1-1,1 7-666,-3 5 1,4 7 478,-9-7 0,10 9 0,-5-4 0</inkml:trace>
  <inkml:trace contextRef="#ctx0" brushRef="#br0" timeOffset="1950">9474 1239 8280,'14'24'0,"-2"3"81,-2 2 1,7 10-1,-5-3 1,2 5 205,1 3 0,-8 2 0,5 5 0,0 4-131,0 1 0,-7 7 0,3-5 0,-6 5-291,-2 2 1,-2-2 0,-3-5 0,-5-10-1414,-2-9 1548,-3-17 0,-6-3 0,-1-7 0</inkml:trace>
  <inkml:trace contextRef="#ctx0" brushRef="#br0" timeOffset="2491">9430 1109 8062,'22'-22'0,"0"0"-151,-1 0 0,1 0 1,0 3-1,0 5 659,-1 6 1,1 6 0,0 2 0,-3 2-191,-4 6 1,4 4-1,-4 9 1,2 1-95,-3 0 0,-4 0 1,-10 0-1,0-1-63,0 1 0,-10 0 0,-4 0 0,-6-1-129,-1 1 0,-4 0 0,-1 0 1,-6-3-213,-2-4 1,8 2-1,-6-10 1,3-2-153,0-3 0,0-2 0,7 0 0,1-2-136,-1-6 1,7 4 0,3-11-106,3-2 0,1 5 1,8-2 241,0-3 0,10 7 1,7 3-1,7 4 319,5 3 1,3 0-1,-6 3 1,6 1 2,2 4 0,-5 6 0,7-4 0,3 2 0,2 5 1,-5-5 0,0 0 0,3 0 184,2 0 1,-5-7 0,-2 2 0,-2-4 266,-6-3 0,3-3 0,-4-4 0,-6-7 55,0-6 1,-9-1 0,-3-1 0,-4-2-242,-3-5 1,0 2 0,0-7 0,0 0-165,0 0 1,-10 5-1,-2-5 1,-3 3 60,1 4 1,2 3 0,-5 5 0,2 4-61,-2 8 0,5 5 1,-2 2-52,-3 0 1,5 9-1,0 6 1,2 7-1,5 7 0,-5-3 0,3 8 0,2 0-70,3 0 0,2-5 0,0 5 1,2-3-376,6-4 0,4 4 0,9-2 0,1-2-406,0-3 0,9-9 0,6-3 0,4-3 226,2-4 0,8-2 0,3-6 582,1-4 0,-6-15 0,4-12 0</inkml:trace>
  <inkml:trace contextRef="#ctx0" brushRef="#br0" timeOffset="2698">10519 1174 8280,'9'-22'-21,"-4"0"1,7 1 0,-2-1 175,-5 0 0,-3 0 0,-2 0 0,0 1 338,0-1 1,-9 0-1,-6 3 1,-4 2-68,-3 2 1,0 8 0,0-5-1,1 2-310,-1 5 1,0 5 0,0 8 82,1 6 1,-1 13 0,2 2 0,6 0 62,7 2 0,-3 3 0,3 10 0,2-3-344,2-5 0,3 5 1,0-7-1,3 3-210,4-1 1,5-10 0,10 3 0,2-7-88,5-7 0,5 2 0,10-10 1,-1-2-537,1-3 1,-1-11 914,1-6 0,-1-4 0,1-3 0</inkml:trace>
  <inkml:trace contextRef="#ctx0" brushRef="#br0" timeOffset="3114">10758 412 8254,'0'22'-220,"0"-1"0,0 1 1,0 2-1,0 8 573,0 11 1,10 3-1,5 12 1,4 5-54,3 7 0,-5 1 0,0 6 1,2 0-484,-2 1 1,-3-6-1,3 6 1,-5-3-470,-2-5 652,-3-12 0,3-14 0,2-13 0</inkml:trace>
  <inkml:trace contextRef="#ctx0" brushRef="#br0" timeOffset="3298">10497 934 8310,'12'-9'9,"7"-1"1,-4-7 0,4 5 88,3 2 1,10 1 0,4 4 0,5-5-96,3-2 1,9 7-1,2-2 1,3 4 56,1 3-60,-1 0 0,7 0 0,0 0 0</inkml:trace>
  <inkml:trace contextRef="#ctx0" brushRef="#br0" timeOffset="3947">11194 1261 8310,'-10'12'650,"8"7"-233,-8-16 0,20 4 0,4-14 0,6-8-203,1-4 1,-1-3 0,-3 0 0,-3 1-126,3-1 0,3 0 0,-1-2 0,-2-3-62,-3-2 0,-9 0 0,2 5 0,-4-3-46,-3-2 1,0 0 0,-3 8 0,-4 1 163,-7 6 0,-3 2 1,0 7-1,2-2-221,-2 2 1,0 12 0,0 7 0,3 8-9,-3 7 1,7 3 0,3 6 0,5-1-106,2 1 1,0 4 0,0 1-1,4 1-422,11-1 1,-1-9 0,18-5 0,-1-5 122,6-2 1,4-10 0,2-5 0,3-4 487,5-3 0,-2-10 0,6-7 0,-2-7 0,-4-5 0,-10-10 0,-8 5 0,-4-2-35,-8 0 0,-12 9 0,0-2 0,-7 5 74,-7 2 1,-15 0 0,-11 1 0,-4 1 607,1 6 1,0 4-1,-5 10 1,2 3-11,3 4 0,9 2 0,-2 11 0,5-1-321,2 5 0,0 3 0,3-3 1,4 3-270,8 2 1,5 0 0,4-7 0,5-1-424,8 1 0,7-7 0,7-3 1,7-2-89,5-6 0,-5-4 0,1-7 0,-1-7-290,-2-6 1,5-9 0,-10-2 0,-3-3 753,-2-5 0,-2-2 0,-3-3 0,-4-2 0,-8-4 0,-4-6 0,-3-9 0,0-1 0,0 1 0,-10-10 0,-5-2 0,-4-3 0,-3 0 0,1 12 0,1 3 0,3 14-147,3 12 0,9 15 0,-2 14 251,4 8 1,3 9-1,3 25 1,2 9 274,2 7 1,7 13 0,-4-3 0,2 7-134,5 8 0,2-3 0,3 10 1,0 0-681,0-3 1,2-2 433,5-10 0,-5 10 0,8 3 0</inkml:trace>
  <inkml:trace contextRef="#ctx0" brushRef="#br0" timeOffset="4334">12588 847 8032,'0'22'0,"0"0"65,0 0 0,0 2 1,0 2-1,0 6 136,0 2 1,7 0 0,2 4 0,4-4 39,4-2 1,-5 4-1,2-7 1,3-2-184,2-3 1,3-5 0,0-4-1,0-8 31,0-5 0,-1-4 1,-1-8-1,-3-9-18,-3-8 1,-2-14 0,5 0-1,-5-7-73,-2-1 1,0 1-1,-6-1 1,4-1-335,-3 1 1,-1 6 0,1 4-1,2 5-874,-2 3 1,0 2 1209,2 7 0,-4 10 0,7 2 0</inkml:trace>
  <inkml:trace contextRef="#ctx0" brushRef="#br0" timeOffset="4583">13154 913 8484,'-10'-13'1123,"-4"6"1,-8 14-1,-5 8 1,-4 7-777,-3 7 1,5 2 0,-5 8-1,2-3-316,6 3 1,4-5-1,8 0 1,6 0-419,6-1 1,2-13-1,5-1 1,7-7-15,10-7 1,11-2-1,-4-6 1,1-2 80,1-2 0,-7-10 0,5 3 0,-5-3 296,-2 2 0,-7-2 1,-1 10-371,3 2 0,-5 3-1241,3 2 1635,-10 0 0,4 9 0,-9 3 0</inkml:trace>
  <inkml:trace contextRef="#ctx0" brushRef="#br0" timeOffset="4833">13263 194 8280,'9'12'76,"-6"0"1,6-5 336,1 8 1,-8 7-1,6 7 1,-6 9-1,-2 11 0,7 7 0,1 11 0,-1 6-150,3 7 1,-8 4-1,8 6 1,-3-1-518,0-1 0,0 1 0,-7-16 1,3-6-310,4-6 0,-4-10 0,6-17-720,1-13 0,-5-9 1283,9-12 0,1-9 0,7-3 0</inkml:trace>
  <inkml:trace contextRef="#ctx0" brushRef="#br0" timeOffset="5083">13524 804 8280,'0'21'1,"2"1"0,3 0 121,2 0 1,1 9-1,-6 6 1,3 4 218,2 2 0,8 1 1,-6-3-1,4-2 11,3-3 0,6-9 0,5 2 0,2-8 43,-3-6 0,-1-5 1,-4-10-1,1-3-191,0-4 1,0-12 0,-3-13 0,-4-2-197,-8-5 0,-5 6 1,-2-4-1,0 1-393,0 2 0,0-7 0,0 7 0,-2 0-569,-5 5 1,4-2 0,-4 2-1710,5 2 2663,2 3 0,0 12 0,0 2 0</inkml:trace>
  <inkml:trace contextRef="#ctx0" brushRef="#br0" timeOffset="5382">13872 1174 8273,'8'34'0,"1"-5"0,1-5-188,0-2 0,7 0 0,-3-3 108,5-5 1,3-4 0,0-10-1,0-2 284,0-6 1,-1-11 0,1-10-1,0 2-75,0 3 0,-3-5 0,-2-2 1,-5-1-6,-2 1 1,4-5-1,-4 4 1,0 1-68,-1-1 0,-1 1 0,-8 4 0,0-2-92,0 2 1,0-4-1,0 2-52,0 2 1,-3 13 0,-4 7 182,-8 4 1,-4 6 0,-3 6 0,3 11 123,4 6 0,-4 13 0,7-3 1,-3 3 132,1-3 1,9 5 0,-5-4-1,3 4-187,0 2 1,2-2 0,12-2 0,8-5-752,4-2 0,13-3 0,6-8 0,8-1 585,5-6 0,10 6 0,-6-8 0</inkml:trace>
  <inkml:trace contextRef="#ctx0" brushRef="#br0" timeOffset="6297">15157 804 8189,'-22'-12'-198,"3"2"1,2 3 353,3-1 0,-1 1 0,-4 10 52,4 4 0,-4 5 0,7 10 0,-3 2 52,1 5 1,6-2-1,-4 9 1,3 3-191,4 2 0,2-5 1,6-2-1,4-3 42,8-4 0,4-5 1,3-8-1,-1-7-210,1-4 0,0-3 0,0 0 1,0-3 26,-1-4 1,-1-5 0,-3-12 0,-5-3-227,-3-2 0,-1 0 1,-6 7-1,3 1-395,2-1 1,0 0-1,-7 0 103,0 1 0,-2 1 589,-5 6 0,2 4 0,-10 10 0,1 10 0,-5 4 94,4 6 1,5-6-1,8-2 1,-3 0 402,-2 0 1,2-7-109,12 2 1,-2-14 0,10-10 0,2-7-187,2-5 0,3-12 1,2 0-1,3-10-151,2-5 1,2-2 0,-4-7 0,2 0-174,-3-1 0,-9 1 0,-5 0 1,-2 2-464,-5 5 1,-3-3 0,-4 10 223,-5 3 0,-6 16 0,-6 20 365,5 24 1,-3 20 0,9 19 0,4 7 153,1 5 0,3 12 0,0 7 1,0 8 107,0 4 1,1-43 0,1 0-1,5 45 1,-1-46 0,2 0-155,1 1 0,2 2 0,3 3 0,3 1 0,1 1 1,0 0-1,3 0 0,0-2-121,-1 1 0,3-3 1,3-7-1,1-4 0,31 37 1,5-15 68,3-14 0,-11-20 1,-4-23-1,-10-8 167,-12-8 0,-2-4 0,-22-9 1,-8-4 116,-9-4 1,-19 3-1,-10-11 1,-10 1-455,-5 2 1,-2 0-1,-10 8 1,-2-3-333,-2 2 1,-11 3-1,6 0 1,2-1 410,10 4 1,2-6 0,12 15-1,5 0 888,7 5 1,10 7-695,15 7 1,16 5-1,20 10 1,12 0-185,7-1 0,5-6 1,5-3-1,7-2-1057,5-6 0,12 6 1077,4-3 0,6-9 0,2-10 0</inkml:trace>
  <inkml:trace contextRef="#ctx0" brushRef="#br0" timeOffset="6597">16769 216 8275,'-22'12'76,"10"7"1,4-4-1,4 6 408,-4 9 0,6 3 0,-5 11 0,4 2-219,3 5 1,0-3 0,0 8 0,0-1-275,0 1 0,0-8 0,0 3 1,0-5-1447,0-2 1455,10-10 0,-8-3 0,8-9 0</inkml:trace>
  <inkml:trace contextRef="#ctx0" brushRef="#br0" timeOffset="6782">16355 521 8509,'-19'-3'21,"4"-4"0,8-5 0,14-8-136,8 6 1,14-3-1,7 7 1,5-2 411,3-5 0,9 5 0,5-2 0,7-1-378,8 3 0,2-5 0,7 10 1,-7 0 80,-7-3 0,2-2 0,-14-10 0</inkml:trace>
  <inkml:trace contextRef="#ctx0" brushRef="#br0" timeOffset="6966">16442 978 8275,'-53'29'159,"-5"0"1,14 0 0,10-7 170,15 0 0,12-8 0,14-2 0,10-2 140,9-5 1,11-3 0,11-2 0,8-2-17,7-6 1,0 6 0,16-8 0,4 3-563,1 0 0,-6 0 0,-6 4 0,-4-2-624,-3-2 0,1-3 0,-6 6 732,-9-4 0,0-9 0,-17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21:13:33.8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197 414 8116,'-22'0'239,"0"3"0,0 1 154,1 4 1,-1 11 0,0 0-226,0 8 0,8 4 0,2-1 0,2 6-111,5 5 1,3-5 0,2 1-1,0-1-141,0-2 1,2-5 0,3-12 0,5-5 104,2-3 1,2-4 0,11-12 0,1-7 25,3-6 1,3-9 0,-6-2 0,3-3-63,-2-5 0,-3-2 0,-2-3 0,0 1-90,-1-1 1,-1 1-1,-3-1 1,-5 1-5,-2-1 0,-3 1 1,-7-1-1,0 0-94,0 1 0,-3 7 0,-4 2 0,-5 2 69,0 6 0,-7 11 0,4 8 0,-4 4 144,-3 3 1,7 10-1,1 7 1,-1 10 83,3 9 1,3 5-1,9 5 1,0 5 120,0 7 1,0-2-1,0 2 1,0 0-247,0-3 0,7 8 1,2-5-1,1 3-206,0-3 0,7-5 0,-5-12 0,2-2-308,1-3 0,-8-19 138,8-2 1,-3-15-1,5-12 407,-3-10 0,-9-7 0,2 2 0,-4-2-99,-3 3 1,2-6 0,3 3 346,2 2 0,3 6 0,-5 4 1,4 5 491,4 2 1,-6 3 0,7 9-477,3 5 1,-5-2 0,3 10 0,-1 2-825,-1 2 0,6 3 560,-5 0 0,6-1 0,2 1 0</inkml:trace>
  <inkml:trace contextRef="#ctx0" brushRef="#br0" timeOffset="134">523 240 7848,'-2'-19'-1474,"-5"4"1474,4-4 0,-6 7 0,9-10 0</inkml:trace>
  <inkml:trace contextRef="#ctx0" brushRef="#br0" timeOffset="367">741 414 8097,'3'24'0,"1"3"-174,4 2 1,9 10 0,-5-5 0,2 2 445,1 0 0,-8-2 0,8 5 0,-1-5-167,-2-3 1,5-2 0,-10-7 0,1-3 208,1-4 0,-6-10-14,4-20 0,3-2 0,-3-17 0,0 0-172,3 1 0,-8-4 1,6-6-1,-6-1-438,-2 1 0,7-1 1,0 1-1,1-1-560,1 0 1,-6 3 869,4 5 0,5-5 0,0 7 0</inkml:trace>
  <inkml:trace contextRef="#ctx0" brushRef="#br0" timeOffset="651">1024 545 8097,'20'22'-73,"-6"-1"1,6-6-1,-6-3 49,5-2 1,3 4 0,0-7 151,0-2 1,-1-10-1,-1-4 1,-3-3-51,-3-5 1,-2-3 0,5-1-1,-2-4 29,2-4 0,-8 5 1,-1-5-1,-3 5-48,2 2 1,-5-2 0,6-3 0,-6-2-86,-2 3 1,-2 9 0,-6 5 251,-6 2 0,-6 3 0,-1 9 0,-1 5 256,0 8 0,0 12 1,3 4-1,2 3-174,2 5 1,11 2-1,-4 2 1,6 1-277,2-1 0,0 1 0,0 0 0,2-1-999,6 1 0,4-8 0,9-5 967,1-6 0,0 1 0,0-14 0</inkml:trace>
  <inkml:trace contextRef="#ctx0" brushRef="#br0" timeOffset="1134">1460 414 8015,'7'15'347,"3"-1"1,2 3-40,5 3 1,-5 1 0,2 3 0,3 3-100,3 2 1,1 7 0,1-4 0,-2-1-3,-6 1 0,-4 4 0,-10-7 0,0-2 69,0-3 0,0-10 0,-3-1-162,-4-4 1,-5-4 0,-7-12 0,4-10-188,8-10 1,4-7 0,3-9 0,0-3-123,0-5 0,3 5 0,4-5 0,5 5-164,0 3 0,8-1 0,-6 3 0,3 5-130,-2 7 0,4 12 0,-4 5 0,4 2-815,3 5 1304,-10 3 0,17 11 0,-5 4 0</inkml:trace>
  <inkml:trace contextRef="#ctx0" brushRef="#br0" timeOffset="1760">2135 436 8015,'7'-15'0,"0"1"340,-2-3 1,-2-2 303,-3-3 1,-3 10 0,-4 5-530,-8 4 1,-4 6-1,-3 4-240,1 7 1,8-2-1,4 5 1,2 5 16,-1 5 0,1 2 0,7-7 0,0 2 171,0 5 0,0-3 0,0 8 1,2 0 179,6 0 1,-3 0-1,7 5 1,0-3-11,0 3 1,-5 4 0,5 6 0,-2-1-231,-5-7 1,-3 3 0,-2-11 0,0 4-121,0-1 1,-2-9 0,-6 2-421,-6-5 1,-5-12-1,-1-7 265,6-10 1,2-17 0,7-14 0,-3-8 76,4-6 1,4-4-1,4-6 1,6 4 31,2 3 1,3 2-1,7 8 1,-1 1 142,1 6 0,7-3 0,3 10 0,1 5-75,6 7 1,0 0 0,0 8 0,-3-1 64,3 0 0,-6 1 0,1 4 0,-2-5 189,-6-2 0,-1 5 0,-6-8 0,-2-2 148,-3-2 0,-9-3 0,3 0 0,-6 1 44,-2-1 0,-2 7 1,-3 1-1,-5-1-92,-2 3 1,5 3-1,-8 6 1,-2-2-178,-2-2 1,4 0-1,1 7 87,-3 0 1,0 9 0,0 6-33,2 4 1,11 3 0,-4 0 0,6 0-29,2-1 0,0 4 1,0 1-1,2 3-359,6-2 0,4-3 0,10-2 0,-1-3-465,1-4 1,2 2 0,3-10 0,2-2 714,-2-3 0,6-2 0,1 0 0</inkml:trace>
  <inkml:trace contextRef="#ctx0" brushRef="#br0" timeOffset="1984">2766 545 7064,'0'22'-139,"0"-1"1,-2 1 2292,-5 0-1580,4 0-659,-16-10 0,17-5 1,-6-14-1,6-8 108,2-4 0,0-3 0,0-2 1,0-3 111,0-2 1,7 0 0,3 8-1,-1-1 267,1 0 0,0 7-69,-3 1 1,5 9-1,10-2-469,0 4 1,0 13 0,-1 7 0,1 10-400,0 9 0,-3-2 1,-2 2 534,-2 3 0,-1 2 0,8 3 0</inkml:trace>
  <inkml:trace contextRef="#ctx0" brushRef="#br0" timeOffset="2484">3289 262 8015,'-22'-10'331,"8"8"0,-1-6 207,-2 6 0,-2 2 0,0 5 0,4 7-513,8 10 1,-3 7 0,3 0-1,2 5-360,3 0 0,2 7 1,0-7-1,2-1-10,5-4 0,8 3 1,11-3-1,6-2-59,2-3 0,-5-12 0,5-2 0,0-3 358,-1 0 1,1 0 0,3-7 0,-8 0-15,-5 0 1,-10 0 0,1 0 99,2 0 0,-8-2 259,-1-5 1,-6 2 0,1-7-182,4 2 1,-2-7 46,9 3 1,-7 1 0,8-1 55,2-3 1,-5 0-1,0 0 1,0 3-36,0-3 1,-4-5 117,6-7 0,-9 5 0,2-5 0,-4 4 170,-3 4 1,-3 1 0,-4 6 0,-8 7 156,-4 4 0,-10 6 0,-2 4 0,-1 7-281,1 6 1,2 9 0,7 2-1,0 3-56,0 5 1,3-5 0,4 2 0,8 3 42,5 2 0,21 2 0,10 1 1,12-3-496,10-5 0,14-7 1,18-14-1,9-8-682,-42-4 1,1-4 0,5-6 0,-1-5 0,1-1 0,0-3 593,-2-1 1,-2-5 0,-4-7 0,-1-5 0,1 1 0,0-1-1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5:41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291 88 8182,'12'22'315,"-5"0"1,-2 2 268,2 5 1,-4 5 0,4 12-1,-4 4-130,-3 8 0,7 5 1,0 5-1,0 2-275,3 3 1,-5 7-1,7-10 1,-2-5-521,-6-4 1,6-20 0,-3 0 0,-2-7-2003,-2-8 2343,6-11 0,-6 4 0,6-7 0</inkml:trace>
  <inkml:trace contextRef="#ctx0" brushRef="#br0" timeOffset="199">30 632 8182,'-15'0'1308,"1"0"1,19 0 0,4 0-909,15 0 1,3 0 0,9 0-1,3 0-380,2 0 1,10-2 0,2-3-1,0-2-626,1 2 1,4-7 0,-7 0-1,-3-3 606,-2 1 0,-12-1 0,-3-6 0</inkml:trace>
  <inkml:trace contextRef="#ctx0" brushRef="#br0" timeOffset="383">596 110 8382,'0'22'646,"-7"7"1,-1 2 0,4 3-20,1 5 1,6 11-1,1 8 1,6 5-236,2 3 0,3-1 0,6 0 1,-1 3-895,-6 5 1,6-6-1,-6 4 1,3-8-679,-2-5 1180,4-10 0,-17 5 0,8-9 0</inkml:trace>
  <inkml:trace contextRef="#ctx0" brushRef="#br0" timeOffset="799">1576 502 8046,'-12'22'1229,"4"2"-547,6 5 1,2 5 0,0 9 0,2 3-161,6 5 1,-3-3 0,9 10-1,3 5-444,2 7 0,-4-4 0,-1 2 1,1-8-535,-3 1 1,-2-8 0,-10-2 0,0-8-1532,0-7 1,-3-11-263,-4-11 2249,-5-9 0,-20-5 0,-1-12 0</inkml:trace>
  <inkml:trace contextRef="#ctx0" brushRef="#br0" timeOffset="1032">1315 458 8105,'21'-10'16,"3"1"0,3-6 0,2 8 192,-2 5 1,7 2 0,2 0 0,3 0 472,-3 0 1,5 2-1,-5 5 1,5 5-241,3 0 0,-3 8 0,-5-6 1,-9 6-273,-10 2 1,0-1-1,-10 1 1,-2 0-353,-3 0 1,-14-8-1,-7 1 1,-10 2-216,-5 2 1,-2-7 0,-10-2-1,-3-3-416,-1 0 1,-1 0 0,7-7 0,3 0 813,5 0 0,-5-9 0,7-3 0</inkml:trace>
  <inkml:trace contextRef="#ctx0" brushRef="#br0" timeOffset="1316">1380 197 8071,'-44'22'162,"1"-1"1,2 1 520,4 0 1,6 2 0,9 3 0,0 7-178,1 7 1,8-3-1,6 13 1,5-2-277,2 2 1,2 4 0,5 8-1,8-2-221,4-3 0,10-3 1,3 6-1,2-3-828,4 2 0,11-16 0,2-8 1,-1-12-2663,4-9 3481,-8-5 0,17-1 0,-8 3 0</inkml:trace>
  <inkml:trace contextRef="#ctx0" brushRef="#br0" timeOffset="1533">2077 1 8071,'7'22'-494,"3"-1"0,-1 1 1161,1 0 1,7 9 0,-5 6 0,3 6 41,-1 8 1,-2-3 0,5 11-1,-5 1-291,-2 3 0,-3 0 0,-7-3 0,0-2-300,0 3 0,-10 4 0,-2 3 0,-2 0 219,-1-5 0,3-13-337,-2 1 0,-15-5 0,4-2 0</inkml:trace>
  <inkml:trace contextRef="#ctx0" brushRef="#br0" timeOffset="1800">2599 807 13779,'22'0'0,"2"0"276,5 0 1,-2 0-1,12 0 1,4 2-919,6 5 1,4-4-1,-5 4 642,3-5 0,10-11 0,-6-3 0</inkml:trace>
  <inkml:trace contextRef="#ctx0" brushRef="#br0" timeOffset="1933">3209 567 8033,'-46'0'603,"-5"0"0,5 0 1,-5 0-1,3 0 67,-3 0 1,5 0-1,-4 0 1,6 0-830,8 0 1,4 0 158,10 0 0,-9-10 0,-3-2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5:49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1067 8188,'-19'-2'148,"5"-5"0,4 2 1,10-10 409,0-2 0,0-2 1,2-5-1,6-5-386,6-7 0,5-6 0,3-4 0,0-2-267,0-3 0,-1-7 0,1 5 0,0-3-188,0-4 0,-8-3 0,-2-2 0,-2-1-200,-5 1 0,-5 2 0,-7 5 0,-5 10 310,0 9 0,-8 17 0,6 15 0,-6 4 433,-2 3 1,8 20 0,2 9 0,0 9 168,0 6 1,7 9 0,-2 5 0,4 5-9,3 3 1,0-1 0,0 0 0,0 3-521,0 5 1,7-6-1,3 6 1,2-8-528,5-7 1,5-4-1,7-13 1,5-7 223,0-13 0,7-1 0,-7-13 0,2-5 54,0-7 1,-7-16 0,5-13-1,-2-2 348,-6-1 0,-4 1 0,-5-8 0,-5 3 120,-2 5 1,-3 5-1,-7 9 510,0 0 1,-2 10 0,-6 5 0,-4 7-1,0 7 1,-7 7 0,4 13 0,-2 4-136,3 3 0,-3 3 0,10 6 1,-1 1-534,-1-1 1,6-6 0,-2-4-9,10-1 0,7-5 1,10-13-1,0-7 24,0-4 0,7-15 0,0-8 0,-3-9-7,-1-5 0,-6-2 1,-5-7-1,-6-1-5,-6 0 1,-2 8 0,0 0 0,-2 0-56,-6 2 0,4 2 0,-11 10 0,-2 3-1375,-2 5 1,4-3 1463,1 9 0,-1-9 0,-7 5 0</inkml:trace>
  <inkml:trace contextRef="#ctx0" brushRef="#br0" timeOffset="417">1003 610 8084,'0'-14'165,"-3"1"278,-4 4 0,2 2 0,-9 7 46,-3 0 1,-3 0-1,-2 2 1,1 5-223,-1 8 0,0 4 0,3 3-361,4 0 0,6-1 0,9 1-79,0 0 1,2 0 0,5 0-1,8-3 256,4-5 0,3 13 0,2-5 0,0 4 292,-2 6 1,5-6-1,-15 11 1,0 4 223,-5 7 1,-4-2 0,-6 7 0,-7 1-187,-11 4 1,-6 5 0,-14 0 0,-5-3-365,0-2 1,-7-17 0,2 0-1,0-9-368,-2-13 1,17-7 0,-1-16-1,13-11-215,10-14 1,4-19 0,10-8 0,0-2-6,0 0 0,12 7 0,7-5 0,10 3-46,5 5 1,3 11 0,6 8 0,1 5-329,-1 2 913,1 10 0,9-7 0,3 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5:47.0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218 741 8219,'0'22'0,"0"2"0,0 5 613,0 7 1,0 6 0,2 3 0,3 4-388,2 2 0,3 9 0,-5 1 0,2 6-565,-2 6 0,5-8 0,-1-9 0,1-5-762,0-10 0,-3-7 1101,-7-12 0,10-10 0,2-3 0</inkml:trace>
  <inkml:trace contextRef="#ctx0" brushRef="#br0" timeOffset="268">0 523 8180,'10'-12'154,"-5"-5"1,9 10 0,3 2 276,2 3 0,6 2 0,1 0 0,6 2-51,1 5 1,4 6 0,6 8 0,-2 1-98,-4 0 1,4 0 0,-7-1 0,0 4-118,-5 4 1,-8-10 0,-6 8-11,-8-1 1,-14 1 0,-10-5 0,-10-3-434,-9-5 0,-3 3 0,1-9 1,1-3-278,-1-3 0,-1-2 0,3-2 1,7-3-596,4-3 1,4-1 0,-1 4 1148,0-2 0,10-10 0,2 5 0</inkml:trace>
  <inkml:trace contextRef="#ctx0" brushRef="#br0" timeOffset="584">871 306 8180,'-12'-10'187,"-7"7"0,4-4 468,-4 5 0,-3 4 1,0 5-88,0 8 0,8 12 0,-1 4 0,1 3-125,2 5 1,0 2 0,7 5 0,-2 2-241,2 3 0,2 7 0,3-7 0,3-3-555,4-2 1,-2-2 0,12-3-1,5-7-622,4-12 0,3-3 0,-5-12 0,3-2 974,2-3 0,10-2 0,-5 0 0</inkml:trace>
  <inkml:trace contextRef="#ctx0" brushRef="#br0" timeOffset="768">1198 480 8180,'12'-3'835,"-3"-2"-466,1-2 1,-7 2 0,4 13 0,-5 6-42,-2 6 1,0 4-1,-2 2 1,-3 6-275,-2 2 1,-8-5-1,6 5 1,-1-1-556,0 1 1,-7-7 0,5 2 0,-2-5-467,-1-2 0,1 0 0,-8-3 967,0-4 0,0-6 0,1-9 0</inkml:trace>
  <inkml:trace contextRef="#ctx0" brushRef="#br0" timeOffset="934">958 545 8180,'12'3'441,"-4"4"0,1 5 1,1 7-1,2-2-79,5-2 0,-5-1 1,3 8-1,1 2-285,4 5 0,4-5 1,3 5-1,2-4-582,-3-4 1,-2 1-1,-2-2 1,0-4 504,0-1 0,9 0 0,3 6 0</inkml:trace>
  <inkml:trace contextRef="#ctx0" brushRef="#br0" timeOffset="1085">1394 719 8152,'12'15'58,"-3"-3"470,1-2 1,-7 7-8,4-3 1,3 5 0,-1 3-382,3 0 1,-4-8-1,6 1 1,1 2-237,-3 2 1,7-4 95,-4-1 0,4 1 0,3 7 0</inkml:trace>
  <inkml:trace contextRef="#ctx0" brushRef="#br0" timeOffset="1235">1590 589 8152,'-22'-10'268,"7"0"1,3-7 348,3 3 0,1 7-908,8-8 1,3 10-1,4-2 291,8 5 0,4 11 0,3 3 0</inkml:trace>
  <inkml:trace contextRef="#ctx0" brushRef="#br0" timeOffset="1485">1786 1 8152,'9'31'-114,"6"5"1,4 6 542,3 1 0,0 10 0,0 8 0,-1 9 450,1 10 0,0 5 0,0 2 0,-3 0-507,-4 0 0,-6 0 0,-11 0 0,-8-2-378,-12-5 0,-2-1 1,-10-11-1,3-7-341,4-6 1,3-14 0,2-14 346,0-10 0,1 2 0,-1-7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5:43.9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1213 12479,'25'0'470,"4"0"0,0 0 0,12 0 1,7 0-267,5 0 0,6 0 0,6 0 0,-2 0-758,-5 0 1,-7 7-1,-13 1 554,-1-3 0,-11 7 0,6 0 0</inkml:trace>
  <inkml:trace contextRef="#ctx0" brushRef="#br0" timeOffset="317">1133 647 8065,'0'-15'1047,"0"1"1,2 9 0,5-2 0,10 2-669,10-2 0,17 2 1,16-7-1,13 0-98,14 0 0,2 0 1,-39 3-1,0 1 1,49-5-411,0 4 0,-7-6 0,0 8 1,-12 0-855,-15-3 1,-9 8 0,-15-6 0,-5 6-1215,-7 2 2197,-14 0 0,-6 0 0,-9 0 0</inkml:trace>
  <inkml:trace contextRef="#ctx0" brushRef="#br0" timeOffset="669">1176 908 8065,'-36'8'0,"2"-1"339,3-2 1,14-3-1,17-2 331,12 0 1,10 0 0,7 0-1,9-2-352,11-6 0,6 4 0,8-9 0,-2 1-127,-3 0 1,-2 5 0,4-5-1,-4 2-23,-3 5 0,0 3 1,-7 2-1,0 0-75,-5 0 0,-14 2 0,-5 6 0,-10 6-188,-3 6 1,-11 1 0,-3 3 0,-19 6-102,-15 6 1,-4 7 0,-20 6 0,-7 4 53,-5 3 0,35-27 1,0 2-1,-4 4 1,1 0-1,0 1 1,1 1 55,2-1 0,0-2 1,-32 24-1,16-9 0,12-11 165,13-9 0,19-14 335,12-8 1,19-7 0,17-7 0,8-8 110,7-4 0,2 0 0,8 2 1,-3 5-453,2 2 0,3 0 1,2 5-1,-2-2-626,-5 2 1,3 3-1,-10 4 1,-3 5-1651,-2 8 2203,-12 4 0,-3 13 0,-9 2 0</inkml:trace>
  <inkml:trace contextRef="#ctx0" brushRef="#br0" timeOffset="2400">1481 103 8071,'7'21'0,"1"4"69,-3 4 0,-3-5 0,0 5 0,3-5 693,3-2 0,6 0 0,-7-1 0,1 1-175,1 0 1,-6 0 0,6-3-166,1-4 1,-8-3-264,6-5 0,-6-7 0,-2 0-51,0-12 0,0-15 1,0-4-1,0-3-344,0-5 1,0 5 0,3-2 0,4 0-129,7 2 0,-2-5 0,3 10 322,2 2 0,2 6 0,3 4 0,0 5 290,0 2 0,-1 10 1,1 12-1,0 5-145,0 7 0,-3 10 0,-2-2 1,-3-1-318,3 0 0,-5 6 1,1-6-1,-4 1 214,-4-1 0,7 8 0,0-5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5:45.0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76 306 8012,'-2'-12'-309,"-3"2"4057,-3 0-2315,-9-2 0,15 3-1117,-5 9 0,4 2 1,3 12-1,3 3-436,4 3 1,3-6-1,7 1 1,-3 2-393,3 2 1,2 0 0,3-2 0,0-5 511,0-2 0,0 7 0,-1-5 0</inkml:trace>
  <inkml:trace contextRef="#ctx0" brushRef="#br0" timeOffset="134">76 44 8119,'-22'0'165,"0"0"0,8-2-661,-1-5 1,13 4 0,2-4-217,12 5 712,7 2 0,3 0 0,0 0 0</inkml:trace>
  <inkml:trace contextRef="#ctx0" brushRef="#br0" timeOffset="352">403 306 12169,'9'12'400,"-4"-2"1,10-10-1,2 2-605,2 5 0,3-4 0,2 6 0,2-1-2913,4-1 3118,8 0 0,-4 3 0,10 2 0</inkml:trace>
  <inkml:trace contextRef="#ctx0" brushRef="#br0" timeOffset="468">751 153 8120,'-31'0'324,"-1"-2"0,-7-3 0,5-2 249,3 2 1,-5 3 0,7 2-1,2 2-329,3 5 1,2-4-245,0 4 0,10 5 0,3 0 0</inkml:trace>
  <inkml:trace contextRef="#ctx0" brushRef="#br0" timeOffset="652">1012 1 8192,'0'22'310,"0"-1"0,3 1 0,2 0 0,2 0 235,-2 0 0,0 9 1,-1 3-1,6 2-1153,2 0 1,-5-7 607,8 8 0,-1-1 0,8 8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5:50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 1003 8208,'0'43'0,"0"10"0,0-4 0,0 9 330,0 2 0,0 3 0,0 3 1,0-4-825,0-3 0,0-1 1,0-12 493,0-5 0,9-12 0,3 2 0</inkml:trace>
  <inkml:trace contextRef="#ctx0" brushRef="#br0" timeOffset="267">44 415 8197,'22'0'-40,"0"2"1,0 5 63,-1 8 1,1 2-1,0 2 1,0 0 726,-1 6 0,1 9 0,0-5 0,0 0-416,0 2 0,-8-4 1,-2 7-1,-2-3-315,-5-4 1,-5-3 0,-8-2 0,-6-1-176,-5 1 1,-6-7 0,-1-3-1,-6-3-321,-2-4 1,8-2 0,-6-6 0,3-2-1154,0-2 0,7-10 1629,8 3 0,-1-15 0,-6-5 0</inkml:trace>
  <inkml:trace contextRef="#ctx0" brushRef="#br0" timeOffset="518">981 415 8106,'-10'12'153,"5"7"0,-7-4 0,0 4 246,0 3 0,-3 9 0,-7 6 0,1 4-360,-1 2 0,-2 1 1,-3-1-1,-2 1-171,2-1 1,3-9 0,2-2 0,1-3-439,-1 0 0,7-3 570,1-11 0,-1-5 0,-6-10 0</inkml:trace>
  <inkml:trace contextRef="#ctx0" brushRef="#br0" timeOffset="703">567 545 8183,'12'3'1095,"-2"2"-704,-1 2 1,-4 10 0,10-3-1,2 8-143,2 7 1,3-5 0,-1 5 0,4-2-332,4 2 0,-3-5 0,8 5 0,0-5-649,0-2 1,-7-2 731,2-6 0,4 5 0,1-6 0</inkml:trace>
  <inkml:trace contextRef="#ctx0" brushRef="#br0" timeOffset="902">1111 654 8281,'0'15'684,"0"-1"0,0-7 1,0 8-474,0 2 0,3 2 0,1 3 0,6-3-207,2-4 1,3 4 0,7-4-1,-1 2-565,1-3 1,7-2 0,0-7 0,-2 2 560,-3-2 0,-2-2 0,0-3 0</inkml:trace>
  <inkml:trace contextRef="#ctx0" brushRef="#br0" timeOffset="1002">1394 502 8106,'-9'-12'-100,"6"2"0,-6 10 1,9 0-1</inkml:trace>
  <inkml:trace contextRef="#ctx0" brushRef="#br0" timeOffset="1386">545 197 8188,'-22'10'-137,"0"4"0,1 5 335,-1 3 1,3 2 0,-1 5-1,3 8 417,0 4 0,-7 5 0,12 2 0,0 5-118,5 3 1,4 2 0,3 5-1,0-2-265,0-3 1,10 0 0,4 9-1,8 1-701,7-2 1,5-6 0,12-21 0,3-8-2833,1-9 3301,11-15 0,-6 3 0,11-10 0</inkml:trace>
  <inkml:trace contextRef="#ctx0" brushRef="#br0" timeOffset="1603">1612 1 8188,'32'22'32,"-8"2"1,5 5 0,-5 10 279,-2 9 0,0 10 1,-1 12-1,1 5 461,0 3 0,-10-1 1,-2 5-1,-3-2-307,0 2 0,-9-4 1,-15-1-1,-10-2-417,-9-4 1,-8-4 0,-6-4 0,-9-2-88,-3-3 38,6-10 0,-17 5 0,6-9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6:30.2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110 109 8094,'0'-22'1347,"0"13"0,0 9-947,0 12 1,0 17-1,0 9 1,0 11 224,0 9 1,0 5 0,2 0 0,3-3-429,2-2 0,8 8 0,-5 6 0,-1-2-542,1-2 1,4-5-1,-4-5 1,0-7-343,-1-5 0,-1-19 1,-6-8-1073,5-7 1,-4-7 1758,4-12 0,-14-6 0,-5-8 0</inkml:trace>
  <inkml:trace contextRef="#ctx0" brushRef="#br0" timeOffset="183">1 501 8094,'0'-22'0,"0"1"1088,0-1-447,0 0 1,10 10 0,7 7-101,9 10 0,-2 0 1,5 9-1,-2 3-337,2 3 1,-5-1 0,8-2 0,-3-5-467,0-2 0,7-1 1,-7-4-1,-2 2-562,-3-2 1,-2-2-1,-1-6 1,1-4 823,0-8 0,-10-4 0,-2-3 0</inkml:trace>
  <inkml:trace contextRef="#ctx0" brushRef="#br0" timeOffset="350">393 0 8094,'0'15'667,"0"-1"0,0 6 116,0 6 0,0 18 1,0 14-1,0 10-152,0 11 1,2 4-1,3 16 1,5 0-493,2 0 0,-5-14 0,8-3 0,-1-9-444,-2-10 0,8-22 0,-8-5 0,2-12-1492,1-9 1797,-10-5 0,14-10 0,-7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6:33.7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44 240 13314,'17'-12'183,"5"4"1,7 6 0,0 2 0,7-3-384,5-4 0,1 5 0,-1-6 0,0 4-2648,5-4 2848,-8 6 0,4-17 0,-9 7 0</inkml:trace>
  <inkml:trace contextRef="#ctx0" brushRef="#br0" timeOffset="133">436 22 7988,'-43'-12'303,"-1"4"1,3 6 46,5 2 1,-3 0 0,7 0 0,1 0-556,0 0 0,-6 0 0,8 0 205,3 0 0,1 0 0,4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6:31.8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306 65 8144,'-22'12'-743,"8"-2"0,-1-10 1302,-2 0 0,-2 7 0,-3 3 1,0 2-181,0 5 1,1 2 0,-1 6 0,0 4-28,0 7 1,8 5 0,-1 5 0,1 5-43,2 7 1,2 5 0,10 2 0,0 1-202,0-1 0,12 0 0,7-2 0,10-5-470,5-7 0,-5-7 0,5-8 0,0-10-619,0-9 1,0 0 0,2-9 979,-7-4 0,5-11 0,0-5 0</inkml:trace>
  <inkml:trace contextRef="#ctx0" brushRef="#br0" timeOffset="207">611 414 8144,'0'24'55,"2"3"0,3 2 346,2-3 0,3 8 1,-5 2-1,4 6-33,4 1 1,-1 1 0,5 2 0,-3 2-251,3 3 0,-5 0 1,0-5-1,0 2-443,0 3 1,-7 0 0,3-8 0,-6-2-1070,-2-4 0,0-6 1394,0-9 0,-10 0 0,-2-1 0</inkml:trace>
  <inkml:trace contextRef="#ctx0" brushRef="#br0" timeOffset="457">524 501 8126,'12'-34'0,"-3"5"0,-1 5 382,-1 2 0,10 10 0,-3 5 0,6 4-24,2 3 0,7 10 1,0 4-1,-3 6 11,-2 2 0,-2 7 0,0 2 0,0 0-161,-1 1 1,1 4 0,-2-7 0,-6-2-145,-7-3 0,-4 5 0,-6 0 1,-4-2-287,-7-3 0,-8-2 1,-10 0-1,-9-1-43,-7 1 1,-5-7 0,4-3 0,-2-3-349,3-4 1,4-2 0,6-3 0,6-3 612,8-4 0,-12-5 0,12-10 0</inkml:trace>
  <inkml:trace contextRef="#ctx0" brushRef="#br0" timeOffset="693">1068 719 8102,'-14'21'0,"1"1"53,4 0 0,-6 0 0,8 0 0,0-1 264,-3 1 0,8 0 0,-6 0-566,6-1 1,2-6 0,0-1 248,0 3 0,0 3 0,0 1 0</inkml:trace>
  <inkml:trace contextRef="#ctx0" brushRef="#br0" timeOffset="1059">1547 523 7707,'0'-37'240,"0"1"0,0 9 1,0-2-1,0 5 1081,0 2 0,0 8 1,-2 2-806,-6 2 1,-4 3-1,-9 9 1,-1 6-398,0 6 0,3 5 0,2 6 0,5 1-132,2 3 0,-5 10 0,8-5 0,2 2-507,3 0 1,2-9 0,0 2 0,0-5-269,0-2 1,2-3-1,6-2 407,6-2 0,-2-10 0,3 2 0,2-7 356,2-7 1,0 2 0,-2-10 0,-2 1 315,2 2 1,-5-5 0,2 10 331,3 2 1,3 5 0,-1 9-237,-4 13 1,-3 10-1,-8 11 1,4 1-91,-3-1 0,4 11 0,-1 4 0,-4 2-567,-1-2 0,4 5 0,0-7 0,-2-1-1981,-2-4 1,-3-7 2250,0-8 0,0 5 0,0-7 0</inkml:trace>
  <inkml:trace contextRef="#ctx0" brushRef="#br0" timeOffset="1242">1416 1045 9021,'15'0'1779,"-1"-2"-1313,3-5 0,5 4 1,5-4-1,4 4-547,3 3 0,2-7 0,6 0 0,-4 0 81,-1-3 0,-1-2 0,7-10 0</inkml:trace>
  <inkml:trace contextRef="#ctx0" brushRef="#br0" timeOffset="1475">1830 0 8100,'22'34'88,"-7"7"0,-1-7 0,3 5 484,2 4 1,3-2 0,0 17 0,0 3 81,-1 2 0,-6 2 0,-3 0 0,-2 3-295,-5 5 0,4 2 0,-4 5 1,-5-5-559,-5 0 1,-12-8 0,3 6 0,-6-8 198,-1-7 0,-1-4 0,0-11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9:46:37.29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152 588 7946,'0'25'369,"0"1"-15,0 3 0,3 10 0,2-3 0,4 5 8,4 3 0,1 7 0,8 2 1,-3 0-172,-4 0 1,4-2-1,-7-5 1,3 3-357,-1 1 1,-9 1-1,2-10 1,-4-2-668,-3-3 0,-3-12 0,-4 1 0,-8-11 832,-4-4 0,-12-3 0,-3-7 0</inkml:trace>
  <inkml:trace contextRef="#ctx0" brushRef="#br0" timeOffset="203">0 545 7946,'22'0'-130,"-8"0"0,1 0 0,2 0 275,2 0 1,5 9 0,3 6 0,2 4 286,-2 3 0,-1 0 0,1 0 1,2-1-139,-3 1 1,-1 7-1,-4 0 1,-1-2-389,-6-3 1,-4-2 0,-12 0-282,-6-1 1,-4-9-1,-12-2 1,-3-3-144,-2 1 0,-7-1 518,7-7 0,-10 0 0,5 0 0</inkml:trace>
  <inkml:trace contextRef="#ctx0" brushRef="#br0" timeOffset="486">675 283 7635,'-22'-12'222,"1"3"534,-1 9 1,0 9-1,3 6 1,2 7-224,2 7 0,10-3 0,-4 11 0,1 1-272,1 3 0,0 3 1,7 0-1,0-1-141,0 1 1,10-1 0,4 1 0,5-1-568,3 1 1,0-3 0,2-5 0,3-7-838,2-4 0,10-11 0,-6-2 1284,1-2 0,7-3 0,-7-7 0</inkml:trace>
  <inkml:trace contextRef="#ctx0" brushRef="#br0" timeOffset="669">1089 567 7946,'0'-13'1516,"0"6"1,0 14-1210,0 8 0,0 4 1,0 6-1,-3 1-397,-4 3 1,5 3 0,-5-6 0,2 3-470,-3-2 1,6-3 0,-8-2-1,3 0 559,0-1 0,-10 1 0,5 0 0</inkml:trace>
  <inkml:trace contextRef="#ctx0" brushRef="#br0" timeOffset="836">871 588 7946,'15'-7'0,"-3"-3"5,-3-2 0,1 7 1,-3-2 382,8 5 1,-3 4-1,2 5 1,3 8-54,3 4 0,2 3 0,-1 2 1,1 3-164,0 2 1,7 7 0,0-7 0,-2 0-448,-3 3 1,2-8-1,1 5 1,-5-5-1574,-3-2 1848,5 0 0,-12-10 0,10-2 0</inkml:trace>
  <inkml:trace contextRef="#ctx0" brushRef="#br0" timeOffset="986">1394 741 10527,'0'22'501,"0"-1"1,2-1 0,5-3-1,8-5-983,4-3 0,3 1 1,0-5 481,0 2 0,-1 0 0,1-7 0</inkml:trace>
  <inkml:trace contextRef="#ctx0" brushRef="#br0" timeOffset="1122">1481 371 7892,'-22'0'-735,"8"0"-49,-1 0 784,10 0 0,5 0 0,12 0 0</inkml:trace>
  <inkml:trace contextRef="#ctx0" brushRef="#br0" timeOffset="1353">1786 0 7961,'9'66'201,"6"1"0,4 4 246,3 1 1,-3 13 0,-4 2-1,-8 12-144,-4-46 0,-3 1 0,-5 4 0,-3 2 1,-1 2-1,-3 0 0,-5 2 0,-3 0-57,-3 1 0,-2 0 1,-2 1-1,-2-1 1,-3 0-1,-1-2 1,1-1-1,-1-3-251,0-4 0,0-1 0,2-1 0,-1-2 0,2-5 0,0-2 0,-26 33-3945,3-14 3950,12-14 0,0-23 0,5-4 0,-6-5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FB6E-6942-0F76-014E-66EA4777F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A75534-8EB9-ABE6-32B9-93F8EFD73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1A8CB-F532-86E0-0CF4-9B2B7DAAD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0A0E4-D733-6802-2A0D-7CAEDD53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1C2F-2AF1-56BF-19C0-8AE7061A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6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73E3-8F5A-95CE-494D-84965D58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3A8E1-232F-DC7B-52AD-680FC2662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5C434-C7F0-DD09-5360-62632721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B1776-75C2-2692-8057-71C1B3413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B670F-4DA3-1C1C-08D0-82CBB0CF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B2ADE2-3FFA-F56D-285B-F504F4649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12FA5-88FE-B78A-1903-9D2E6102D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4AE2F-BC8E-00AB-359B-D58A4559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E84E4-604C-61FD-3DAB-1690641F3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B696-B8F9-E280-0BCA-83B93A3E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6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659F-6AF0-DA70-2327-DD848FFB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0B873-2964-D116-1DD6-E8BD1D242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8D6C9-E2DA-A598-DB79-05501C8D4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2280C-99DB-5D96-45AE-D0DBB86B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EDC4A-B80C-07D9-1146-2F2D4273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57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ECA7-1AC3-6288-8A5B-9D968682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B9B36-7B4A-A70A-9C30-D9EECF38D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0E5DF-46BE-0FFF-8A1C-55145B7C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7F104-7B9A-52E9-850E-A4F63DA9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1BC5D-21ED-0A61-22F3-1564D628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2298-D32C-A84B-FD80-2B4EA16A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4139-ED82-6AE3-8FF0-CC993D9FA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F1108-F0F3-3140-7254-F95DCC535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B03D2-0FF6-FE41-CCC2-D1F866A7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62BB1-1813-9069-560E-B6F10465A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3A585-ADDE-D0C0-A2E6-7557BC768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8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B5EB-E2E2-4C3E-BD73-144EF162C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18D8E-D9C6-F747-C8FB-A73F75696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84FEB-338B-F38F-36C1-582B24D9B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813B8-9938-6971-73B0-EEF6F901D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E9AD9-C058-540B-6929-E426A2B2D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6FE6EB-15D7-5529-855F-7D85302C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75FFE-FF6A-AFF8-1412-5278DBCC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E6565-820B-120A-46A7-8EB3F521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81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FF1E-4CF5-D7CE-A2BD-6FFFDE0F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BA42C-B068-E781-FE91-9F0993726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464BF-F330-0B07-ED05-D329608F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A535D-E72C-F75C-2641-4C7F8701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9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AD31A-92E0-5C41-5373-AC5CD6EA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D51D4-C591-C365-FAED-6116FEF6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9E129-E46E-DB8C-CE13-950846CC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1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A128-9259-B484-7317-1119A7F1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6747C-E76C-8DA5-EC04-2AAA53C2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A14D5-1EF1-6DD6-14F5-CEECCB3A2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A4853-B896-38C3-0B0C-347D4D6A2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91390-FFD3-C39C-F2A5-7DBFEF88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41818-554F-7C8F-ABCA-8A879658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3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A8B8-E1D5-5EDE-54AE-2B2EA07E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BFA028-8B32-ACF4-AAB6-31D203B39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A4507-15C4-C0D9-4156-A5CCC48FD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7240B-666D-EABD-7367-046E2ECB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FE9A2-4D96-D019-3348-3051406E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D8F0E-682B-7C5B-3749-2EE1BFC28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3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760C2-0AFD-1EF2-FF6D-655E2343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8862E-0574-ABFA-816F-A37A96FB1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93BC-902A-98B8-E89F-8ACDA4056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AEBA6-0DEF-F448-89A1-AF0F89171F1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15DE6-9F57-DB3F-1F60-05A5EE0BA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A8786-8763-A874-90E9-016D341BD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0E6345-36A4-674E-A6A7-53FEAEF00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.xml"/><Relationship Id="rId21" Type="http://schemas.openxmlformats.org/officeDocument/2006/relationships/image" Target="../media/image40.png"/><Relationship Id="rId42" Type="http://schemas.openxmlformats.org/officeDocument/2006/relationships/customXml" Target="../ink/ink36.xml"/><Relationship Id="rId47" Type="http://schemas.openxmlformats.org/officeDocument/2006/relationships/image" Target="../media/image53.png"/><Relationship Id="rId63" Type="http://schemas.openxmlformats.org/officeDocument/2006/relationships/image" Target="../media/image61.png"/><Relationship Id="rId68" Type="http://schemas.openxmlformats.org/officeDocument/2006/relationships/customXml" Target="../ink/ink49.xml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9" Type="http://schemas.openxmlformats.org/officeDocument/2006/relationships/image" Target="../media/image44.png"/><Relationship Id="rId11" Type="http://schemas.openxmlformats.org/officeDocument/2006/relationships/image" Target="../media/image35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48.png"/><Relationship Id="rId40" Type="http://schemas.openxmlformats.org/officeDocument/2006/relationships/customXml" Target="../ink/ink35.xml"/><Relationship Id="rId45" Type="http://schemas.openxmlformats.org/officeDocument/2006/relationships/image" Target="../media/image52.png"/><Relationship Id="rId53" Type="http://schemas.openxmlformats.org/officeDocument/2006/relationships/image" Target="../media/image56.png"/><Relationship Id="rId58" Type="http://schemas.openxmlformats.org/officeDocument/2006/relationships/customXml" Target="../ink/ink44.xml"/><Relationship Id="rId66" Type="http://schemas.openxmlformats.org/officeDocument/2006/relationships/customXml" Target="../ink/ink48.xml"/><Relationship Id="rId74" Type="http://schemas.openxmlformats.org/officeDocument/2006/relationships/customXml" Target="../ink/ink52.xml"/><Relationship Id="rId5" Type="http://schemas.openxmlformats.org/officeDocument/2006/relationships/image" Target="../media/image32.png"/><Relationship Id="rId61" Type="http://schemas.openxmlformats.org/officeDocument/2006/relationships/image" Target="../media/image60.png"/><Relationship Id="rId19" Type="http://schemas.openxmlformats.org/officeDocument/2006/relationships/image" Target="../media/image39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43.png"/><Relationship Id="rId30" Type="http://schemas.openxmlformats.org/officeDocument/2006/relationships/customXml" Target="../ink/ink30.xml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customXml" Target="../ink/ink39.xml"/><Relationship Id="rId56" Type="http://schemas.openxmlformats.org/officeDocument/2006/relationships/customXml" Target="../ink/ink43.xml"/><Relationship Id="rId64" Type="http://schemas.openxmlformats.org/officeDocument/2006/relationships/customXml" Target="../ink/ink47.xml"/><Relationship Id="rId69" Type="http://schemas.openxmlformats.org/officeDocument/2006/relationships/image" Target="../media/image64.png"/><Relationship Id="rId8" Type="http://schemas.openxmlformats.org/officeDocument/2006/relationships/customXml" Target="../ink/ink19.xml"/><Relationship Id="rId51" Type="http://schemas.openxmlformats.org/officeDocument/2006/relationships/image" Target="../media/image55.png"/><Relationship Id="rId72" Type="http://schemas.openxmlformats.org/officeDocument/2006/relationships/customXml" Target="../ink/ink51.xml"/><Relationship Id="rId3" Type="http://schemas.openxmlformats.org/officeDocument/2006/relationships/image" Target="../media/image31.png"/><Relationship Id="rId12" Type="http://schemas.openxmlformats.org/officeDocument/2006/relationships/customXml" Target="../ink/ink21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33" Type="http://schemas.openxmlformats.org/officeDocument/2006/relationships/image" Target="../media/image46.png"/><Relationship Id="rId38" Type="http://schemas.openxmlformats.org/officeDocument/2006/relationships/customXml" Target="../ink/ink34.xml"/><Relationship Id="rId46" Type="http://schemas.openxmlformats.org/officeDocument/2006/relationships/customXml" Target="../ink/ink38.xml"/><Relationship Id="rId59" Type="http://schemas.openxmlformats.org/officeDocument/2006/relationships/image" Target="../media/image59.png"/><Relationship Id="rId67" Type="http://schemas.openxmlformats.org/officeDocument/2006/relationships/image" Target="../media/image63.png"/><Relationship Id="rId20" Type="http://schemas.openxmlformats.org/officeDocument/2006/relationships/customXml" Target="../ink/ink25.xml"/><Relationship Id="rId41" Type="http://schemas.openxmlformats.org/officeDocument/2006/relationships/image" Target="../media/image50.png"/><Relationship Id="rId54" Type="http://schemas.openxmlformats.org/officeDocument/2006/relationships/customXml" Target="../ink/ink42.xml"/><Relationship Id="rId62" Type="http://schemas.openxmlformats.org/officeDocument/2006/relationships/customXml" Target="../ink/ink46.xml"/><Relationship Id="rId70" Type="http://schemas.openxmlformats.org/officeDocument/2006/relationships/customXml" Target="../ink/ink50.xml"/><Relationship Id="rId75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49" Type="http://schemas.openxmlformats.org/officeDocument/2006/relationships/image" Target="../media/image54.png"/><Relationship Id="rId57" Type="http://schemas.openxmlformats.org/officeDocument/2006/relationships/image" Target="../media/image58.png"/><Relationship Id="rId10" Type="http://schemas.openxmlformats.org/officeDocument/2006/relationships/customXml" Target="../ink/ink20.xml"/><Relationship Id="rId31" Type="http://schemas.openxmlformats.org/officeDocument/2006/relationships/image" Target="../media/image45.png"/><Relationship Id="rId44" Type="http://schemas.openxmlformats.org/officeDocument/2006/relationships/customXml" Target="../ink/ink37.xml"/><Relationship Id="rId52" Type="http://schemas.openxmlformats.org/officeDocument/2006/relationships/customXml" Target="../ink/ink41.xml"/><Relationship Id="rId60" Type="http://schemas.openxmlformats.org/officeDocument/2006/relationships/customXml" Target="../ink/ink45.xml"/><Relationship Id="rId65" Type="http://schemas.openxmlformats.org/officeDocument/2006/relationships/image" Target="../media/image62.png"/><Relationship Id="rId73" Type="http://schemas.openxmlformats.org/officeDocument/2006/relationships/image" Target="../media/image66.png"/><Relationship Id="rId4" Type="http://schemas.openxmlformats.org/officeDocument/2006/relationships/customXml" Target="../ink/ink17.xml"/><Relationship Id="rId9" Type="http://schemas.openxmlformats.org/officeDocument/2006/relationships/image" Target="../media/image34.png"/><Relationship Id="rId13" Type="http://schemas.openxmlformats.org/officeDocument/2006/relationships/image" Target="../media/image36.png"/><Relationship Id="rId18" Type="http://schemas.openxmlformats.org/officeDocument/2006/relationships/customXml" Target="../ink/ink24.xml"/><Relationship Id="rId39" Type="http://schemas.openxmlformats.org/officeDocument/2006/relationships/image" Target="../media/image49.png"/><Relationship Id="rId34" Type="http://schemas.openxmlformats.org/officeDocument/2006/relationships/customXml" Target="../ink/ink32.xml"/><Relationship Id="rId50" Type="http://schemas.openxmlformats.org/officeDocument/2006/relationships/customXml" Target="../ink/ink40.xml"/><Relationship Id="rId55" Type="http://schemas.openxmlformats.org/officeDocument/2006/relationships/image" Target="../media/image57.png"/><Relationship Id="rId7" Type="http://schemas.openxmlformats.org/officeDocument/2006/relationships/image" Target="../media/image33.png"/><Relationship Id="rId71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.xml"/><Relationship Id="rId21" Type="http://schemas.openxmlformats.org/officeDocument/2006/relationships/image" Target="../media/image77.png"/><Relationship Id="rId34" Type="http://schemas.openxmlformats.org/officeDocument/2006/relationships/customXml" Target="../ink/ink69.xml"/><Relationship Id="rId42" Type="http://schemas.openxmlformats.org/officeDocument/2006/relationships/customXml" Target="../ink/ink73.xml"/><Relationship Id="rId47" Type="http://schemas.openxmlformats.org/officeDocument/2006/relationships/image" Target="../media/image90.png"/><Relationship Id="rId50" Type="http://schemas.openxmlformats.org/officeDocument/2006/relationships/customXml" Target="../ink/ink77.xml"/><Relationship Id="rId55" Type="http://schemas.openxmlformats.org/officeDocument/2006/relationships/image" Target="../media/image94.png"/><Relationship Id="rId63" Type="http://schemas.openxmlformats.org/officeDocument/2006/relationships/image" Target="../media/image98.png"/><Relationship Id="rId7" Type="http://schemas.openxmlformats.org/officeDocument/2006/relationships/image" Target="../media/image70.png"/><Relationship Id="rId2" Type="http://schemas.openxmlformats.org/officeDocument/2006/relationships/customXml" Target="../ink/ink53.xml"/><Relationship Id="rId16" Type="http://schemas.openxmlformats.org/officeDocument/2006/relationships/customXml" Target="../ink/ink60.xml"/><Relationship Id="rId29" Type="http://schemas.openxmlformats.org/officeDocument/2006/relationships/image" Target="../media/image81.png"/><Relationship Id="rId11" Type="http://schemas.openxmlformats.org/officeDocument/2006/relationships/image" Target="../media/image72.png"/><Relationship Id="rId24" Type="http://schemas.openxmlformats.org/officeDocument/2006/relationships/customXml" Target="../ink/ink64.xml"/><Relationship Id="rId32" Type="http://schemas.openxmlformats.org/officeDocument/2006/relationships/customXml" Target="../ink/ink68.xml"/><Relationship Id="rId37" Type="http://schemas.openxmlformats.org/officeDocument/2006/relationships/image" Target="../media/image85.png"/><Relationship Id="rId40" Type="http://schemas.openxmlformats.org/officeDocument/2006/relationships/customXml" Target="../ink/ink72.xml"/><Relationship Id="rId45" Type="http://schemas.openxmlformats.org/officeDocument/2006/relationships/image" Target="../media/image89.png"/><Relationship Id="rId53" Type="http://schemas.openxmlformats.org/officeDocument/2006/relationships/image" Target="../media/image93.png"/><Relationship Id="rId58" Type="http://schemas.openxmlformats.org/officeDocument/2006/relationships/customXml" Target="../ink/ink81.xml"/><Relationship Id="rId66" Type="http://schemas.openxmlformats.org/officeDocument/2006/relationships/customXml" Target="../ink/ink85.xml"/><Relationship Id="rId5" Type="http://schemas.openxmlformats.org/officeDocument/2006/relationships/image" Target="../media/image69.png"/><Relationship Id="rId61" Type="http://schemas.openxmlformats.org/officeDocument/2006/relationships/image" Target="../media/image97.png"/><Relationship Id="rId19" Type="http://schemas.openxmlformats.org/officeDocument/2006/relationships/image" Target="../media/image76.png"/><Relationship Id="rId14" Type="http://schemas.openxmlformats.org/officeDocument/2006/relationships/customXml" Target="../ink/ink59.xml"/><Relationship Id="rId22" Type="http://schemas.openxmlformats.org/officeDocument/2006/relationships/customXml" Target="../ink/ink63.xml"/><Relationship Id="rId27" Type="http://schemas.openxmlformats.org/officeDocument/2006/relationships/image" Target="../media/image80.png"/><Relationship Id="rId30" Type="http://schemas.openxmlformats.org/officeDocument/2006/relationships/customXml" Target="../ink/ink67.xml"/><Relationship Id="rId35" Type="http://schemas.openxmlformats.org/officeDocument/2006/relationships/image" Target="../media/image84.png"/><Relationship Id="rId43" Type="http://schemas.openxmlformats.org/officeDocument/2006/relationships/image" Target="../media/image88.png"/><Relationship Id="rId48" Type="http://schemas.openxmlformats.org/officeDocument/2006/relationships/customXml" Target="../ink/ink76.xml"/><Relationship Id="rId56" Type="http://schemas.openxmlformats.org/officeDocument/2006/relationships/customXml" Target="../ink/ink80.xml"/><Relationship Id="rId64" Type="http://schemas.openxmlformats.org/officeDocument/2006/relationships/customXml" Target="../ink/ink84.xml"/><Relationship Id="rId8" Type="http://schemas.openxmlformats.org/officeDocument/2006/relationships/customXml" Target="../ink/ink56.xml"/><Relationship Id="rId51" Type="http://schemas.openxmlformats.org/officeDocument/2006/relationships/image" Target="../media/image92.png"/><Relationship Id="rId3" Type="http://schemas.openxmlformats.org/officeDocument/2006/relationships/image" Target="../media/image68.png"/><Relationship Id="rId12" Type="http://schemas.openxmlformats.org/officeDocument/2006/relationships/customXml" Target="../ink/ink58.xml"/><Relationship Id="rId17" Type="http://schemas.openxmlformats.org/officeDocument/2006/relationships/image" Target="../media/image75.png"/><Relationship Id="rId25" Type="http://schemas.openxmlformats.org/officeDocument/2006/relationships/image" Target="../media/image79.png"/><Relationship Id="rId33" Type="http://schemas.openxmlformats.org/officeDocument/2006/relationships/image" Target="../media/image83.png"/><Relationship Id="rId38" Type="http://schemas.openxmlformats.org/officeDocument/2006/relationships/customXml" Target="../ink/ink71.xml"/><Relationship Id="rId46" Type="http://schemas.openxmlformats.org/officeDocument/2006/relationships/customXml" Target="../ink/ink75.xml"/><Relationship Id="rId59" Type="http://schemas.openxmlformats.org/officeDocument/2006/relationships/image" Target="../media/image96.png"/><Relationship Id="rId67" Type="http://schemas.openxmlformats.org/officeDocument/2006/relationships/image" Target="../media/image100.png"/><Relationship Id="rId20" Type="http://schemas.openxmlformats.org/officeDocument/2006/relationships/customXml" Target="../ink/ink62.xml"/><Relationship Id="rId41" Type="http://schemas.openxmlformats.org/officeDocument/2006/relationships/image" Target="../media/image87.png"/><Relationship Id="rId54" Type="http://schemas.openxmlformats.org/officeDocument/2006/relationships/customXml" Target="../ink/ink79.xml"/><Relationship Id="rId62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customXml" Target="../ink/ink66.xml"/><Relationship Id="rId36" Type="http://schemas.openxmlformats.org/officeDocument/2006/relationships/customXml" Target="../ink/ink70.xml"/><Relationship Id="rId49" Type="http://schemas.openxmlformats.org/officeDocument/2006/relationships/image" Target="../media/image91.png"/><Relationship Id="rId57" Type="http://schemas.openxmlformats.org/officeDocument/2006/relationships/image" Target="../media/image95.png"/><Relationship Id="rId10" Type="http://schemas.openxmlformats.org/officeDocument/2006/relationships/customXml" Target="../ink/ink57.xml"/><Relationship Id="rId31" Type="http://schemas.openxmlformats.org/officeDocument/2006/relationships/image" Target="../media/image82.png"/><Relationship Id="rId44" Type="http://schemas.openxmlformats.org/officeDocument/2006/relationships/customXml" Target="../ink/ink74.xml"/><Relationship Id="rId52" Type="http://schemas.openxmlformats.org/officeDocument/2006/relationships/customXml" Target="../ink/ink78.xml"/><Relationship Id="rId60" Type="http://schemas.openxmlformats.org/officeDocument/2006/relationships/customXml" Target="../ink/ink82.xml"/><Relationship Id="rId65" Type="http://schemas.openxmlformats.org/officeDocument/2006/relationships/image" Target="../media/image99.png"/><Relationship Id="rId4" Type="http://schemas.openxmlformats.org/officeDocument/2006/relationships/customXml" Target="../ink/ink54.xml"/><Relationship Id="rId9" Type="http://schemas.openxmlformats.org/officeDocument/2006/relationships/image" Target="../media/image71.png"/><Relationship Id="rId13" Type="http://schemas.openxmlformats.org/officeDocument/2006/relationships/image" Target="../media/image73.png"/><Relationship Id="rId18" Type="http://schemas.openxmlformats.org/officeDocument/2006/relationships/customXml" Target="../ink/ink61.xml"/><Relationship Id="rId3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.xml"/><Relationship Id="rId7" Type="http://schemas.openxmlformats.org/officeDocument/2006/relationships/slide" Target="slide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4.xml"/><Relationship Id="rId4" Type="http://schemas.openxmlformats.org/officeDocument/2006/relationships/image" Target="../media/image2.png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customXml" Target="../ink/ink86.xml"/><Relationship Id="rId7" Type="http://schemas.openxmlformats.org/officeDocument/2006/relationships/customXml" Target="../ink/ink88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customXml" Target="../ink/ink87.xml"/><Relationship Id="rId10" Type="http://schemas.openxmlformats.org/officeDocument/2006/relationships/image" Target="../media/image109.png"/><Relationship Id="rId4" Type="http://schemas.openxmlformats.org/officeDocument/2006/relationships/image" Target="../media/image106.png"/><Relationship Id="rId9" Type="http://schemas.openxmlformats.org/officeDocument/2006/relationships/customXml" Target="../ink/ink8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2.xml"/><Relationship Id="rId21" Type="http://schemas.openxmlformats.org/officeDocument/2006/relationships/image" Target="../media/image119.png"/><Relationship Id="rId34" Type="http://schemas.openxmlformats.org/officeDocument/2006/relationships/customXml" Target="../ink/ink106.xml"/><Relationship Id="rId42" Type="http://schemas.openxmlformats.org/officeDocument/2006/relationships/customXml" Target="../ink/ink110.xml"/><Relationship Id="rId47" Type="http://schemas.openxmlformats.org/officeDocument/2006/relationships/image" Target="../media/image132.png"/><Relationship Id="rId50" Type="http://schemas.openxmlformats.org/officeDocument/2006/relationships/customXml" Target="../ink/ink114.xml"/><Relationship Id="rId55" Type="http://schemas.openxmlformats.org/officeDocument/2006/relationships/image" Target="../media/image136.png"/><Relationship Id="rId63" Type="http://schemas.openxmlformats.org/officeDocument/2006/relationships/image" Target="../media/image140.png"/><Relationship Id="rId7" Type="http://schemas.openxmlformats.org/officeDocument/2006/relationships/image" Target="../media/image112.png"/><Relationship Id="rId2" Type="http://schemas.openxmlformats.org/officeDocument/2006/relationships/customXml" Target="../ink/ink90.xml"/><Relationship Id="rId16" Type="http://schemas.openxmlformats.org/officeDocument/2006/relationships/customXml" Target="../ink/ink97.xml"/><Relationship Id="rId29" Type="http://schemas.openxmlformats.org/officeDocument/2006/relationships/image" Target="../media/image123.png"/><Relationship Id="rId11" Type="http://schemas.openxmlformats.org/officeDocument/2006/relationships/image" Target="../media/image114.png"/><Relationship Id="rId24" Type="http://schemas.openxmlformats.org/officeDocument/2006/relationships/customXml" Target="../ink/ink101.xml"/><Relationship Id="rId32" Type="http://schemas.openxmlformats.org/officeDocument/2006/relationships/customXml" Target="../ink/ink105.xml"/><Relationship Id="rId37" Type="http://schemas.openxmlformats.org/officeDocument/2006/relationships/image" Target="../media/image127.png"/><Relationship Id="rId40" Type="http://schemas.openxmlformats.org/officeDocument/2006/relationships/customXml" Target="../ink/ink109.xml"/><Relationship Id="rId45" Type="http://schemas.openxmlformats.org/officeDocument/2006/relationships/image" Target="../media/image131.png"/><Relationship Id="rId53" Type="http://schemas.openxmlformats.org/officeDocument/2006/relationships/image" Target="../media/image135.png"/><Relationship Id="rId58" Type="http://schemas.openxmlformats.org/officeDocument/2006/relationships/customXml" Target="../ink/ink118.xml"/><Relationship Id="rId66" Type="http://schemas.openxmlformats.org/officeDocument/2006/relationships/customXml" Target="../ink/ink122.xml"/><Relationship Id="rId5" Type="http://schemas.openxmlformats.org/officeDocument/2006/relationships/image" Target="../media/image111.png"/><Relationship Id="rId61" Type="http://schemas.openxmlformats.org/officeDocument/2006/relationships/image" Target="../media/image139.png"/><Relationship Id="rId19" Type="http://schemas.openxmlformats.org/officeDocument/2006/relationships/image" Target="../media/image118.png"/><Relationship Id="rId14" Type="http://schemas.openxmlformats.org/officeDocument/2006/relationships/customXml" Target="../ink/ink96.xml"/><Relationship Id="rId22" Type="http://schemas.openxmlformats.org/officeDocument/2006/relationships/customXml" Target="../ink/ink100.xml"/><Relationship Id="rId27" Type="http://schemas.openxmlformats.org/officeDocument/2006/relationships/image" Target="../media/image122.png"/><Relationship Id="rId30" Type="http://schemas.openxmlformats.org/officeDocument/2006/relationships/customXml" Target="../ink/ink104.xml"/><Relationship Id="rId35" Type="http://schemas.openxmlformats.org/officeDocument/2006/relationships/image" Target="../media/image126.png"/><Relationship Id="rId43" Type="http://schemas.openxmlformats.org/officeDocument/2006/relationships/image" Target="../media/image130.png"/><Relationship Id="rId48" Type="http://schemas.openxmlformats.org/officeDocument/2006/relationships/customXml" Target="../ink/ink113.xml"/><Relationship Id="rId56" Type="http://schemas.openxmlformats.org/officeDocument/2006/relationships/customXml" Target="../ink/ink117.xml"/><Relationship Id="rId64" Type="http://schemas.openxmlformats.org/officeDocument/2006/relationships/customXml" Target="../ink/ink121.xml"/><Relationship Id="rId8" Type="http://schemas.openxmlformats.org/officeDocument/2006/relationships/customXml" Target="../ink/ink93.xml"/><Relationship Id="rId51" Type="http://schemas.openxmlformats.org/officeDocument/2006/relationships/image" Target="../media/image134.png"/><Relationship Id="rId3" Type="http://schemas.openxmlformats.org/officeDocument/2006/relationships/image" Target="../media/image1100.png"/><Relationship Id="rId12" Type="http://schemas.openxmlformats.org/officeDocument/2006/relationships/customXml" Target="../ink/ink95.xml"/><Relationship Id="rId17" Type="http://schemas.openxmlformats.org/officeDocument/2006/relationships/image" Target="../media/image117.png"/><Relationship Id="rId25" Type="http://schemas.openxmlformats.org/officeDocument/2006/relationships/image" Target="../media/image121.png"/><Relationship Id="rId33" Type="http://schemas.openxmlformats.org/officeDocument/2006/relationships/image" Target="../media/image125.png"/><Relationship Id="rId38" Type="http://schemas.openxmlformats.org/officeDocument/2006/relationships/customXml" Target="../ink/ink108.xml"/><Relationship Id="rId46" Type="http://schemas.openxmlformats.org/officeDocument/2006/relationships/customXml" Target="../ink/ink112.xml"/><Relationship Id="rId59" Type="http://schemas.openxmlformats.org/officeDocument/2006/relationships/image" Target="../media/image138.png"/><Relationship Id="rId67" Type="http://schemas.openxmlformats.org/officeDocument/2006/relationships/image" Target="../media/image142.png"/><Relationship Id="rId20" Type="http://schemas.openxmlformats.org/officeDocument/2006/relationships/customXml" Target="../ink/ink99.xml"/><Relationship Id="rId41" Type="http://schemas.openxmlformats.org/officeDocument/2006/relationships/image" Target="../media/image129.png"/><Relationship Id="rId54" Type="http://schemas.openxmlformats.org/officeDocument/2006/relationships/customXml" Target="../ink/ink116.xml"/><Relationship Id="rId62" Type="http://schemas.openxmlformats.org/officeDocument/2006/relationships/customXml" Target="../ink/ink1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2.xml"/><Relationship Id="rId15" Type="http://schemas.openxmlformats.org/officeDocument/2006/relationships/image" Target="../media/image116.png"/><Relationship Id="rId23" Type="http://schemas.openxmlformats.org/officeDocument/2006/relationships/image" Target="../media/image120.png"/><Relationship Id="rId28" Type="http://schemas.openxmlformats.org/officeDocument/2006/relationships/customXml" Target="../ink/ink103.xml"/><Relationship Id="rId36" Type="http://schemas.openxmlformats.org/officeDocument/2006/relationships/customXml" Target="../ink/ink107.xml"/><Relationship Id="rId49" Type="http://schemas.openxmlformats.org/officeDocument/2006/relationships/image" Target="../media/image133.png"/><Relationship Id="rId57" Type="http://schemas.openxmlformats.org/officeDocument/2006/relationships/image" Target="../media/image137.png"/><Relationship Id="rId10" Type="http://schemas.openxmlformats.org/officeDocument/2006/relationships/customXml" Target="../ink/ink94.xml"/><Relationship Id="rId31" Type="http://schemas.openxmlformats.org/officeDocument/2006/relationships/image" Target="../media/image124.png"/><Relationship Id="rId44" Type="http://schemas.openxmlformats.org/officeDocument/2006/relationships/customXml" Target="../ink/ink111.xml"/><Relationship Id="rId52" Type="http://schemas.openxmlformats.org/officeDocument/2006/relationships/customXml" Target="../ink/ink115.xml"/><Relationship Id="rId60" Type="http://schemas.openxmlformats.org/officeDocument/2006/relationships/customXml" Target="../ink/ink119.xml"/><Relationship Id="rId65" Type="http://schemas.openxmlformats.org/officeDocument/2006/relationships/image" Target="../media/image141.png"/><Relationship Id="rId4" Type="http://schemas.openxmlformats.org/officeDocument/2006/relationships/customXml" Target="../ink/ink91.xml"/><Relationship Id="rId9" Type="http://schemas.openxmlformats.org/officeDocument/2006/relationships/image" Target="../media/image113.png"/><Relationship Id="rId13" Type="http://schemas.openxmlformats.org/officeDocument/2006/relationships/image" Target="../media/image115.png"/><Relationship Id="rId18" Type="http://schemas.openxmlformats.org/officeDocument/2006/relationships/customXml" Target="../ink/ink98.xml"/><Relationship Id="rId39" Type="http://schemas.openxmlformats.org/officeDocument/2006/relationships/image" Target="../media/image1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3.png"/><Relationship Id="rId21" Type="http://schemas.openxmlformats.org/officeDocument/2006/relationships/image" Target="../media/image14.png"/><Relationship Id="rId34" Type="http://schemas.openxmlformats.org/officeDocument/2006/relationships/customXml" Target="../ink/ink15.xml"/><Relationship Id="rId7" Type="http://schemas.openxmlformats.org/officeDocument/2006/relationships/image" Target="../media/image7.png"/><Relationship Id="rId12" Type="http://schemas.openxmlformats.org/officeDocument/2006/relationships/customXml" Target="../ink/ink4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3.png"/><Relationship Id="rId31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7.png"/><Relationship Id="rId30" Type="http://schemas.openxmlformats.org/officeDocument/2006/relationships/customXml" Target="../ink/ink13.xml"/><Relationship Id="rId35" Type="http://schemas.openxmlformats.org/officeDocument/2006/relationships/image" Target="../media/image21.png"/><Relationship Id="rId8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0.png"/><Relationship Id="rId4" Type="http://schemas.openxmlformats.org/officeDocument/2006/relationships/customXml" Target="../ink/ink1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customXml" Target="../ink/ink1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26" Type="http://schemas.openxmlformats.org/officeDocument/2006/relationships/customXml" Target="../ink/ink133.xml"/><Relationship Id="rId39" Type="http://schemas.openxmlformats.org/officeDocument/2006/relationships/image" Target="../media/image172.png"/><Relationship Id="rId34" Type="http://schemas.openxmlformats.org/officeDocument/2006/relationships/customXml" Target="../ink/ink137.xml"/><Relationship Id="rId42" Type="http://schemas.openxmlformats.org/officeDocument/2006/relationships/customXml" Target="../ink/ink141.xml"/><Relationship Id="rId47" Type="http://schemas.openxmlformats.org/officeDocument/2006/relationships/image" Target="../media/image162.png"/><Relationship Id="rId50" Type="http://schemas.openxmlformats.org/officeDocument/2006/relationships/customXml" Target="../ink/ink145.xml"/><Relationship Id="rId7" Type="http://schemas.openxmlformats.org/officeDocument/2006/relationships/image" Target="../media/image156.png"/><Relationship Id="rId2" Type="http://schemas.openxmlformats.org/officeDocument/2006/relationships/customXml" Target="../ink/ink126.xml"/><Relationship Id="rId29" Type="http://schemas.openxmlformats.org/officeDocument/2006/relationships/image" Target="../media/image167.png"/><Relationship Id="rId41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8.xml"/><Relationship Id="rId11" Type="http://schemas.openxmlformats.org/officeDocument/2006/relationships/image" Target="../media/image158.png"/><Relationship Id="rId32" Type="http://schemas.openxmlformats.org/officeDocument/2006/relationships/customXml" Target="../ink/ink136.xml"/><Relationship Id="rId37" Type="http://schemas.openxmlformats.org/officeDocument/2006/relationships/image" Target="../media/image171.png"/><Relationship Id="rId40" Type="http://schemas.openxmlformats.org/officeDocument/2006/relationships/customXml" Target="../ink/ink140.xml"/><Relationship Id="rId45" Type="http://schemas.openxmlformats.org/officeDocument/2006/relationships/image" Target="../media/image161.png"/><Relationship Id="rId5" Type="http://schemas.openxmlformats.org/officeDocument/2006/relationships/image" Target="../media/image155.png"/><Relationship Id="rId28" Type="http://schemas.openxmlformats.org/officeDocument/2006/relationships/customXml" Target="../ink/ink134.xml"/><Relationship Id="rId36" Type="http://schemas.openxmlformats.org/officeDocument/2006/relationships/customXml" Target="../ink/ink138.xml"/><Relationship Id="rId49" Type="http://schemas.openxmlformats.org/officeDocument/2006/relationships/image" Target="../media/image163.png"/><Relationship Id="rId10" Type="http://schemas.openxmlformats.org/officeDocument/2006/relationships/customXml" Target="../ink/ink130.xml"/><Relationship Id="rId31" Type="http://schemas.openxmlformats.org/officeDocument/2006/relationships/image" Target="../media/image168.png"/><Relationship Id="rId44" Type="http://schemas.openxmlformats.org/officeDocument/2006/relationships/customXml" Target="../ink/ink142.xml"/><Relationship Id="rId4" Type="http://schemas.openxmlformats.org/officeDocument/2006/relationships/customXml" Target="../ink/ink127.xml"/><Relationship Id="rId9" Type="http://schemas.openxmlformats.org/officeDocument/2006/relationships/image" Target="../media/image157.png"/><Relationship Id="rId14" Type="http://schemas.openxmlformats.org/officeDocument/2006/relationships/customXml" Target="../ink/ink132.xml"/><Relationship Id="rId27" Type="http://schemas.openxmlformats.org/officeDocument/2006/relationships/image" Target="../media/image166.png"/><Relationship Id="rId30" Type="http://schemas.openxmlformats.org/officeDocument/2006/relationships/customXml" Target="../ink/ink135.xml"/><Relationship Id="rId35" Type="http://schemas.openxmlformats.org/officeDocument/2006/relationships/image" Target="../media/image170.png"/><Relationship Id="rId43" Type="http://schemas.openxmlformats.org/officeDocument/2006/relationships/image" Target="../media/image160.png"/><Relationship Id="rId48" Type="http://schemas.openxmlformats.org/officeDocument/2006/relationships/customXml" Target="../ink/ink144.xml"/><Relationship Id="rId8" Type="http://schemas.openxmlformats.org/officeDocument/2006/relationships/customXml" Target="../ink/ink129.xml"/><Relationship Id="rId51" Type="http://schemas.openxmlformats.org/officeDocument/2006/relationships/image" Target="../media/image164.png"/><Relationship Id="rId3" Type="http://schemas.openxmlformats.org/officeDocument/2006/relationships/image" Target="../media/image154.png"/><Relationship Id="rId12" Type="http://schemas.openxmlformats.org/officeDocument/2006/relationships/customXml" Target="../ink/ink131.xml"/><Relationship Id="rId25" Type="http://schemas.openxmlformats.org/officeDocument/2006/relationships/image" Target="../media/image165.png"/><Relationship Id="rId33" Type="http://schemas.openxmlformats.org/officeDocument/2006/relationships/image" Target="../media/image169.png"/><Relationship Id="rId38" Type="http://schemas.openxmlformats.org/officeDocument/2006/relationships/customXml" Target="../ink/ink139.xml"/><Relationship Id="rId46" Type="http://schemas.openxmlformats.org/officeDocument/2006/relationships/customXml" Target="../ink/ink14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829" y="2951830"/>
            <a:ext cx="6438970" cy="96312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algn="ctr">
              <a:spcBef>
                <a:spcPts val="178"/>
              </a:spcBef>
            </a:pPr>
            <a:r>
              <a:rPr sz="2180" b="1">
                <a:latin typeface="Arial"/>
                <a:cs typeface="Arial"/>
              </a:rPr>
              <a:t>Lecture</a:t>
            </a:r>
            <a:r>
              <a:rPr sz="2180" b="1" spc="-4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13</a:t>
            </a:r>
            <a:r>
              <a:rPr sz="2180" b="1" spc="-3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-</a:t>
            </a:r>
            <a:r>
              <a:rPr sz="2180" b="1" spc="-3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Basic</a:t>
            </a:r>
            <a:r>
              <a:rPr sz="2180" b="1" spc="-40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Information</a:t>
            </a:r>
            <a:r>
              <a:rPr sz="2180" b="1" spc="-30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Theory</a:t>
            </a:r>
            <a:endParaRPr sz="2180">
              <a:latin typeface="Arial"/>
              <a:cs typeface="Arial"/>
            </a:endParaRPr>
          </a:p>
          <a:p>
            <a:pPr algn="ctr">
              <a:spcBef>
                <a:spcPts val="2120"/>
              </a:spcBef>
            </a:pPr>
            <a:r>
              <a:rPr sz="2180" spc="159">
                <a:latin typeface="Times New Roman"/>
                <a:cs typeface="Times New Roman"/>
              </a:rPr>
              <a:t>DS </a:t>
            </a:r>
            <a:r>
              <a:rPr sz="2180" spc="218">
                <a:latin typeface="Times New Roman"/>
                <a:cs typeface="Times New Roman"/>
              </a:rPr>
              <a:t>4400:</a:t>
            </a:r>
            <a:r>
              <a:rPr sz="2180" spc="337">
                <a:latin typeface="Times New Roman"/>
                <a:cs typeface="Times New Roman"/>
              </a:rPr>
              <a:t> </a:t>
            </a:r>
            <a:r>
              <a:rPr sz="2180" spc="188">
                <a:latin typeface="Times New Roman"/>
                <a:cs typeface="Times New Roman"/>
              </a:rPr>
              <a:t>Machine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78">
                <a:latin typeface="Times New Roman"/>
                <a:cs typeface="Times New Roman"/>
              </a:rPr>
              <a:t>Learning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277">
                <a:latin typeface="Times New Roman"/>
                <a:cs typeface="Times New Roman"/>
              </a:rPr>
              <a:t>and</a:t>
            </a:r>
            <a:r>
              <a:rPr sz="2180" spc="168">
                <a:latin typeface="Times New Roman"/>
                <a:cs typeface="Times New Roman"/>
              </a:rPr>
              <a:t> </a:t>
            </a:r>
            <a:r>
              <a:rPr sz="2180" spc="226">
                <a:latin typeface="Times New Roman"/>
                <a:cs typeface="Times New Roman"/>
              </a:rPr>
              <a:t>Data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49">
                <a:latin typeface="Times New Roman"/>
                <a:cs typeface="Times New Roman"/>
              </a:rPr>
              <a:t>Mining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39">
                <a:latin typeface="Times New Roman"/>
                <a:cs typeface="Times New Roman"/>
              </a:rPr>
              <a:t>1</a:t>
            </a:r>
            <a:endParaRPr sz="218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E2596F-99F2-5D1A-08B8-7BC54990DC58}"/>
              </a:ext>
            </a:extLst>
          </p:cNvPr>
          <p:cNvSpPr txBox="1"/>
          <p:nvPr/>
        </p:nvSpPr>
        <p:spPr>
          <a:xfrm>
            <a:off x="430924" y="351232"/>
            <a:ext cx="11109435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rgbClr val="FF0000"/>
                </a:solidFill>
              </a:rPr>
              <a:t>Summary</a:t>
            </a:r>
          </a:p>
          <a:p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Self-information quantifies how surprising an event 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Entropy measures the average uncertainty in a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08B45-D1E8-4335-B9D4-3D2A14A8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48" y="4167352"/>
            <a:ext cx="49530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95BFA-6284-BCEE-1D29-4F3E916B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970" y="1713192"/>
            <a:ext cx="5422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46A2D3E6-EE56-CD9E-E4F1-42B022DE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9946"/>
            <a:ext cx="11543525" cy="620928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703A1B-585F-36C4-E71D-158B9F45FD6F}"/>
              </a:ext>
            </a:extLst>
          </p:cNvPr>
          <p:cNvSpPr txBox="1"/>
          <p:nvPr/>
        </p:nvSpPr>
        <p:spPr>
          <a:xfrm>
            <a:off x="283778" y="373907"/>
            <a:ext cx="11309131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rgbClr val="FF0000"/>
                </a:solidFill>
              </a:rPr>
              <a:t>The choice of logarithm base in entropy calculations depends on the context and interpretation of the units of entropy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 u="sng"/>
              <a:t>Binary outcomes </a:t>
            </a:r>
            <a:r>
              <a:rPr lang="en-US" sz="2400"/>
              <a:t>(e.g., coin flips, yes/no questions, binary classification in machine learning): use log base 2 (log₂) because it measures entropy in bits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 u="sng"/>
              <a:t>General outcomes </a:t>
            </a:r>
            <a:r>
              <a:rPr lang="en-US" sz="2400"/>
              <a:t>(e.g., multiple categories, probability distributions over many states…): Use base e (ln, natural log), which measures entropy in </a:t>
            </a:r>
            <a:r>
              <a:rPr lang="en-US" sz="2400" err="1"/>
              <a:t>nats</a:t>
            </a:r>
            <a:r>
              <a:rPr lang="en-US" sz="2400"/>
              <a:t> (natural information units).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7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D6DD9-EC21-80FF-DE99-27735D174561}"/>
              </a:ext>
            </a:extLst>
          </p:cNvPr>
          <p:cNvSpPr txBox="1"/>
          <p:nvPr/>
        </p:nvSpPr>
        <p:spPr>
          <a:xfrm>
            <a:off x="1292772" y="630621"/>
            <a:ext cx="7669022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Calculate the Entropy for these two cases: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Fair coin (all outcomes are equally probably and = 0.5)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Biased coin (90% head, 10% tail)</a:t>
            </a:r>
          </a:p>
        </p:txBody>
      </p:sp>
    </p:spTree>
    <p:extLst>
      <p:ext uri="{BB962C8B-B14F-4D97-AF65-F5344CB8AC3E}">
        <p14:creationId xmlns:p14="http://schemas.microsoft.com/office/powerpoint/2010/main" val="150925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BAE537-A23A-59DD-9AC6-DD556E7C5218}"/>
                  </a:ext>
                </a:extLst>
              </p14:cNvPr>
              <p14:cNvContentPartPr/>
              <p14:nvPr/>
            </p14:nvContentPartPr>
            <p14:xfrm>
              <a:off x="1442661" y="313595"/>
              <a:ext cx="1650960" cy="741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BAE537-A23A-59DD-9AC6-DD556E7C52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184" y="298115"/>
                <a:ext cx="1681553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FE023A-E8F9-1C93-E5DB-6F8FAD1C7B4A}"/>
                  </a:ext>
                </a:extLst>
              </p14:cNvPr>
              <p14:cNvContentPartPr/>
              <p14:nvPr/>
            </p14:nvContentPartPr>
            <p14:xfrm>
              <a:off x="3301341" y="619235"/>
              <a:ext cx="194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FE023A-E8F9-1C93-E5DB-6F8FAD1C7B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5861" y="603755"/>
                <a:ext cx="50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EF40C2-26FC-5893-1045-020EAD6DDF13}"/>
                  </a:ext>
                </a:extLst>
              </p14:cNvPr>
              <p14:cNvContentPartPr/>
              <p14:nvPr/>
            </p14:nvContentPartPr>
            <p14:xfrm>
              <a:off x="3289101" y="454715"/>
              <a:ext cx="39600" cy="39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8EF40C2-26FC-5893-1045-020EAD6DDF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3621" y="439235"/>
                <a:ext cx="702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32E9991-B8B7-76B9-E773-6E1CED4F24B5}"/>
                  </a:ext>
                </a:extLst>
              </p14:cNvPr>
              <p14:cNvContentPartPr/>
              <p14:nvPr/>
            </p14:nvContentPartPr>
            <p14:xfrm>
              <a:off x="6793701" y="227195"/>
              <a:ext cx="612000" cy="306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32E9991-B8B7-76B9-E773-6E1CED4F24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78221" y="211715"/>
                <a:ext cx="6426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B129CDB-0A76-0302-E4B9-A6E7F6C15AA6}"/>
                  </a:ext>
                </a:extLst>
              </p14:cNvPr>
              <p14:cNvContentPartPr/>
              <p14:nvPr/>
            </p14:nvContentPartPr>
            <p14:xfrm>
              <a:off x="5397981" y="125315"/>
              <a:ext cx="964800" cy="494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B129CDB-0A76-0302-E4B9-A6E7F6C15A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82495" y="109835"/>
                <a:ext cx="995411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3420D4B-7ECB-32B3-BC84-55CF4F4CE6BE}"/>
                  </a:ext>
                </a:extLst>
              </p14:cNvPr>
              <p14:cNvContentPartPr/>
              <p14:nvPr/>
            </p14:nvContentPartPr>
            <p14:xfrm>
              <a:off x="4708221" y="338795"/>
              <a:ext cx="408240" cy="265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3420D4B-7ECB-32B3-BC84-55CF4F4CE6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92727" y="323294"/>
                <a:ext cx="438867" cy="295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418C467-A645-29CA-2877-E2E1BF6B5DEF}"/>
                  </a:ext>
                </a:extLst>
              </p14:cNvPr>
              <p14:cNvContentPartPr/>
              <p14:nvPr/>
            </p14:nvContentPartPr>
            <p14:xfrm>
              <a:off x="3603741" y="227195"/>
              <a:ext cx="893160" cy="408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418C467-A645-29CA-2877-E2E1BF6B5D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88267" y="211701"/>
                <a:ext cx="923748" cy="438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84A00D-1DEB-B0BB-CD48-EAB6049C4233}"/>
                  </a:ext>
                </a:extLst>
              </p14:cNvPr>
              <p14:cNvContentPartPr/>
              <p14:nvPr/>
            </p14:nvContentPartPr>
            <p14:xfrm>
              <a:off x="1917501" y="1482515"/>
              <a:ext cx="745200" cy="320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84A00D-1DEB-B0BB-CD48-EAB6049C423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06701" y="1471715"/>
                <a:ext cx="7664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3EF2D8A-8017-0A1D-04D1-273C961469F7}"/>
                  </a:ext>
                </a:extLst>
              </p14:cNvPr>
              <p14:cNvContentPartPr/>
              <p14:nvPr/>
            </p14:nvContentPartPr>
            <p14:xfrm>
              <a:off x="694221" y="1489355"/>
              <a:ext cx="902160" cy="380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3EF2D8A-8017-0A1D-04D1-273C961469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3417" y="1478545"/>
                <a:ext cx="923408" cy="401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DD2A746-2DFE-9298-BDDE-F65293BC8FA8}"/>
                  </a:ext>
                </a:extLst>
              </p14:cNvPr>
              <p14:cNvContentPartPr/>
              <p14:nvPr/>
            </p14:nvContentPartPr>
            <p14:xfrm>
              <a:off x="4629741" y="1316915"/>
              <a:ext cx="455040" cy="2826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DD2A746-2DFE-9298-BDDE-F65293BC8FA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14261" y="1301435"/>
                <a:ext cx="4856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E53718A-FD0C-1EDD-1BF1-FAF300FD4131}"/>
                  </a:ext>
                </a:extLst>
              </p14:cNvPr>
              <p14:cNvContentPartPr/>
              <p14:nvPr/>
            </p14:nvContentPartPr>
            <p14:xfrm>
              <a:off x="3328341" y="1364075"/>
              <a:ext cx="1042920" cy="612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E53718A-FD0C-1EDD-1BF1-FAF300FD41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12861" y="1348595"/>
                <a:ext cx="107352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C3732EC-8F86-7F3E-4437-1E6647EFCB12}"/>
                  </a:ext>
                </a:extLst>
              </p14:cNvPr>
              <p14:cNvContentPartPr/>
              <p14:nvPr/>
            </p14:nvContentPartPr>
            <p14:xfrm>
              <a:off x="4784206" y="3267325"/>
              <a:ext cx="423720" cy="211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C3732EC-8F86-7F3E-4437-1E6647EFCB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68726" y="3251871"/>
                <a:ext cx="454320" cy="242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1380054-E6A8-1A4F-9988-7863083D581C}"/>
                  </a:ext>
                </a:extLst>
              </p14:cNvPr>
              <p14:cNvContentPartPr/>
              <p14:nvPr/>
            </p14:nvContentPartPr>
            <p14:xfrm>
              <a:off x="4329526" y="2812645"/>
              <a:ext cx="860400" cy="2980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1380054-E6A8-1A4F-9988-7863083D58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4040" y="2797184"/>
                <a:ext cx="891013" cy="328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4AC9E28-C182-9C7E-29F9-AF0F74FC78C1}"/>
                  </a:ext>
                </a:extLst>
              </p14:cNvPr>
              <p14:cNvContentPartPr/>
              <p14:nvPr/>
            </p14:nvContentPartPr>
            <p14:xfrm>
              <a:off x="3914086" y="3047725"/>
              <a:ext cx="141480" cy="110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4AC9E28-C182-9C7E-29F9-AF0F74FC78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98606" y="3032245"/>
                <a:ext cx="1720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3AE7357-9C4F-EBA8-6A66-42663BA89298}"/>
                  </a:ext>
                </a:extLst>
              </p14:cNvPr>
              <p14:cNvContentPartPr/>
              <p14:nvPr/>
            </p14:nvContentPartPr>
            <p14:xfrm>
              <a:off x="3067366" y="2820565"/>
              <a:ext cx="667080" cy="5097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3AE7357-9C4F-EBA8-6A66-42663BA892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51878" y="2805096"/>
                <a:ext cx="697697" cy="54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7993B05-AA60-BAB2-DFBD-EF1A6B569085}"/>
                  </a:ext>
                </a:extLst>
              </p14:cNvPr>
              <p14:cNvContentPartPr/>
              <p14:nvPr/>
            </p14:nvContentPartPr>
            <p14:xfrm>
              <a:off x="4730206" y="2522485"/>
              <a:ext cx="539640" cy="353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7993B05-AA60-BAB2-DFBD-EF1A6B56908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4726" y="2507005"/>
                <a:ext cx="570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DC2D231-25DA-2CE4-04B8-563A53A15ABB}"/>
                  </a:ext>
                </a:extLst>
              </p14:cNvPr>
              <p14:cNvContentPartPr/>
              <p14:nvPr/>
            </p14:nvContentPartPr>
            <p14:xfrm>
              <a:off x="5678086" y="2718685"/>
              <a:ext cx="690480" cy="501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DC2D231-25DA-2CE4-04B8-563A53A15AB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62606" y="2703216"/>
                <a:ext cx="721080" cy="532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3A9006A-AAFC-5BDC-2520-0EC030CCA0AB}"/>
                  </a:ext>
                </a:extLst>
              </p14:cNvPr>
              <p14:cNvContentPartPr/>
              <p14:nvPr/>
            </p14:nvContentPartPr>
            <p14:xfrm>
              <a:off x="6595366" y="2546965"/>
              <a:ext cx="455040" cy="593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3A9006A-AAFC-5BDC-2520-0EC030CCA0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79886" y="2531485"/>
                <a:ext cx="485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50DB591-F695-6E11-0A3A-7DAB0168B67C}"/>
                  </a:ext>
                </a:extLst>
              </p14:cNvPr>
              <p14:cNvContentPartPr/>
              <p14:nvPr/>
            </p14:nvContentPartPr>
            <p14:xfrm>
              <a:off x="7104766" y="2374525"/>
              <a:ext cx="1239120" cy="9403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50DB591-F695-6E11-0A3A-7DAB0168B67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89286" y="2359045"/>
                <a:ext cx="1269720" cy="9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5F54B0A-49B8-BFF4-979B-A7801422133B}"/>
                  </a:ext>
                </a:extLst>
              </p14:cNvPr>
              <p14:cNvContentPartPr/>
              <p14:nvPr/>
            </p14:nvContentPartPr>
            <p14:xfrm>
              <a:off x="3228646" y="4129525"/>
              <a:ext cx="176400" cy="23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5F54B0A-49B8-BFF4-979B-A7801422133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13134" y="4114045"/>
                <a:ext cx="207063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445CBD0-560E-848B-47A3-BE857F5D8BCA}"/>
                  </a:ext>
                </a:extLst>
              </p14:cNvPr>
              <p14:cNvContentPartPr/>
              <p14:nvPr/>
            </p14:nvContentPartPr>
            <p14:xfrm>
              <a:off x="3741646" y="3777805"/>
              <a:ext cx="847440" cy="5864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445CBD0-560E-848B-47A3-BE857F5D8BC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26159" y="3762334"/>
                <a:ext cx="878053" cy="617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9688EEF-FE62-820A-C0B9-B9252B6723C8}"/>
                  </a:ext>
                </a:extLst>
              </p14:cNvPr>
              <p14:cNvContentPartPr/>
              <p14:nvPr/>
            </p14:nvContentPartPr>
            <p14:xfrm>
              <a:off x="5913166" y="3518245"/>
              <a:ext cx="1497960" cy="6746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9688EEF-FE62-820A-C0B9-B9252B6723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97682" y="3502765"/>
                <a:ext cx="1528567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9E88189-8946-5170-65FF-BE9E83E534F8}"/>
                  </a:ext>
                </a:extLst>
              </p14:cNvPr>
              <p14:cNvContentPartPr/>
              <p14:nvPr/>
            </p14:nvContentPartPr>
            <p14:xfrm>
              <a:off x="4635526" y="3706165"/>
              <a:ext cx="1050840" cy="5806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9E88189-8946-5170-65FF-BE9E83E534F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20046" y="3690675"/>
                <a:ext cx="1081440" cy="61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6E4111D-07FD-3C92-5FA7-56D95707B69E}"/>
                  </a:ext>
                </a:extLst>
              </p14:cNvPr>
              <p14:cNvContentPartPr/>
              <p14:nvPr/>
            </p14:nvContentPartPr>
            <p14:xfrm>
              <a:off x="3346366" y="5140765"/>
              <a:ext cx="175320" cy="316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6E4111D-07FD-3C92-5FA7-56D95707B69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30918" y="5125285"/>
                <a:ext cx="205857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89B0C8E-CD59-1BEA-9104-58370A5891F6}"/>
                  </a:ext>
                </a:extLst>
              </p14:cNvPr>
              <p14:cNvContentPartPr/>
              <p14:nvPr/>
            </p14:nvContentPartPr>
            <p14:xfrm>
              <a:off x="3874846" y="4427605"/>
              <a:ext cx="3951720" cy="9176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89B0C8E-CD59-1BEA-9104-58370A5891F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59365" y="4412125"/>
                <a:ext cx="3982323" cy="9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BCCA9C5A-6363-B9C5-7AE8-917B777796B9}"/>
                  </a:ext>
                </a:extLst>
              </p14:cNvPr>
              <p14:cNvContentPartPr/>
              <p14:nvPr/>
            </p14:nvContentPartPr>
            <p14:xfrm>
              <a:off x="3304606" y="5838805"/>
              <a:ext cx="715320" cy="2970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BCCA9C5A-6363-B9C5-7AE8-917B777796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89134" y="5823344"/>
                <a:ext cx="745905" cy="327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67D5DAC-526C-E061-5C6A-F232B2531C66}"/>
                  </a:ext>
                </a:extLst>
              </p14:cNvPr>
              <p14:cNvContentPartPr/>
              <p14:nvPr/>
            </p14:nvContentPartPr>
            <p14:xfrm>
              <a:off x="4126846" y="6159925"/>
              <a:ext cx="23040" cy="82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67D5DAC-526C-E061-5C6A-F232B2531C6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11366" y="6144445"/>
                <a:ext cx="536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B50215F-EC1D-7AC4-305E-42AF2D029CA6}"/>
                  </a:ext>
                </a:extLst>
              </p14:cNvPr>
              <p14:cNvContentPartPr/>
              <p14:nvPr/>
            </p14:nvContentPartPr>
            <p14:xfrm>
              <a:off x="4415926" y="5654845"/>
              <a:ext cx="549360" cy="5979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B50215F-EC1D-7AC4-305E-42AF2D029CA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00446" y="5639356"/>
                <a:ext cx="579960" cy="628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4F3D2F7D-2A81-286B-AA35-733A8B219946}"/>
                  </a:ext>
                </a:extLst>
              </p14:cNvPr>
              <p14:cNvContentPartPr/>
              <p14:nvPr/>
            </p14:nvContentPartPr>
            <p14:xfrm>
              <a:off x="7637926" y="5438845"/>
              <a:ext cx="1160640" cy="6746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4F3D2F7D-2A81-286B-AA35-733A8B21994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22441" y="5423365"/>
                <a:ext cx="1191249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CA17914-3D71-01A6-7211-6AA7169D510E}"/>
                  </a:ext>
                </a:extLst>
              </p14:cNvPr>
              <p14:cNvContentPartPr/>
              <p14:nvPr/>
            </p14:nvContentPartPr>
            <p14:xfrm>
              <a:off x="7018726" y="5486725"/>
              <a:ext cx="421920" cy="6501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CA17914-3D71-01A6-7211-6AA7169D510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03246" y="5471245"/>
                <a:ext cx="45252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CE748F74-68CD-13CE-482E-7A3F8919B7F5}"/>
                  </a:ext>
                </a:extLst>
              </p14:cNvPr>
              <p14:cNvContentPartPr/>
              <p14:nvPr/>
            </p14:nvContentPartPr>
            <p14:xfrm>
              <a:off x="5074366" y="5556565"/>
              <a:ext cx="1737360" cy="5882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CE748F74-68CD-13CE-482E-7A3F8919B7F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58883" y="5541085"/>
                <a:ext cx="1767966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FB4038A-7177-FD6A-7CC3-D5FF5B1FCC74}"/>
                  </a:ext>
                </a:extLst>
              </p14:cNvPr>
              <p14:cNvContentPartPr/>
              <p14:nvPr/>
            </p14:nvContentPartPr>
            <p14:xfrm>
              <a:off x="6963646" y="3141685"/>
              <a:ext cx="94320" cy="1180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FB4038A-7177-FD6A-7CC3-D5FF5B1FCC7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48166" y="3126205"/>
                <a:ext cx="124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D6758B02-B564-F3B7-5CD1-F25C028F017F}"/>
                  </a:ext>
                </a:extLst>
              </p14:cNvPr>
              <p14:cNvContentPartPr/>
              <p14:nvPr/>
            </p14:nvContentPartPr>
            <p14:xfrm>
              <a:off x="5638846" y="4247245"/>
              <a:ext cx="125640" cy="1796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D6758B02-B564-F3B7-5CD1-F25C028F017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23366" y="4231796"/>
                <a:ext cx="156240" cy="210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831B6183-6889-278E-00B2-BE4D42606FAC}"/>
                  </a:ext>
                </a:extLst>
              </p14:cNvPr>
              <p14:cNvContentPartPr/>
              <p14:nvPr/>
            </p14:nvContentPartPr>
            <p14:xfrm>
              <a:off x="5827846" y="5172445"/>
              <a:ext cx="109080" cy="1335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831B6183-6889-278E-00B2-BE4D42606FA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12366" y="5156965"/>
                <a:ext cx="139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388810FF-97E8-5FF6-8F5B-D3010E0F723F}"/>
                  </a:ext>
                </a:extLst>
              </p14:cNvPr>
              <p14:cNvContentPartPr/>
              <p14:nvPr/>
            </p14:nvContentPartPr>
            <p14:xfrm>
              <a:off x="4840006" y="6277645"/>
              <a:ext cx="140760" cy="1256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388810FF-97E8-5FF6-8F5B-D3010E0F723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24486" y="6262165"/>
                <a:ext cx="171438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E871828-0D87-E78A-6E47-D4BF7ECD2C54}"/>
                  </a:ext>
                </a:extLst>
              </p14:cNvPr>
              <p14:cNvContentPartPr/>
              <p14:nvPr/>
            </p14:nvContentPartPr>
            <p14:xfrm>
              <a:off x="7389526" y="6168925"/>
              <a:ext cx="99720" cy="1483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E871828-0D87-E78A-6E47-D4BF7ECD2C5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74046" y="6153445"/>
                <a:ext cx="1303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BFD5CE9-56DC-37BB-29C6-468287BAF2B1}"/>
                  </a:ext>
                </a:extLst>
              </p14:cNvPr>
              <p14:cNvContentPartPr/>
              <p14:nvPr/>
            </p14:nvContentPartPr>
            <p14:xfrm>
              <a:off x="8742021" y="5394275"/>
              <a:ext cx="1650240" cy="12384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BFD5CE9-56DC-37BB-29C6-468287BAF2B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726538" y="5378790"/>
                <a:ext cx="1680847" cy="12690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83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C1A3789-52E7-2DA4-62B6-FA9D9D66F8AF}"/>
                  </a:ext>
                </a:extLst>
              </p14:cNvPr>
              <p14:cNvContentPartPr/>
              <p14:nvPr/>
            </p14:nvContentPartPr>
            <p14:xfrm>
              <a:off x="1893741" y="572435"/>
              <a:ext cx="1466280" cy="696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C1A3789-52E7-2DA4-62B6-FA9D9D66F8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8261" y="556963"/>
                <a:ext cx="1496880" cy="727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F7EF352-8742-0947-E4CB-E96258D51C49}"/>
                  </a:ext>
                </a:extLst>
              </p14:cNvPr>
              <p14:cNvContentPartPr/>
              <p14:nvPr/>
            </p14:nvContentPartPr>
            <p14:xfrm>
              <a:off x="6495621" y="439955"/>
              <a:ext cx="486720" cy="352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F7EF352-8742-0947-E4CB-E96258D51C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0130" y="424491"/>
                <a:ext cx="517343" cy="382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9343F50-91E4-416E-E16B-B494310424FB}"/>
                  </a:ext>
                </a:extLst>
              </p14:cNvPr>
              <p14:cNvContentPartPr/>
              <p14:nvPr/>
            </p14:nvContentPartPr>
            <p14:xfrm>
              <a:off x="4833501" y="326555"/>
              <a:ext cx="1356840" cy="536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9343F50-91E4-416E-E16B-B494310424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8017" y="311075"/>
                <a:ext cx="1387448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B327E32-ECE8-43F7-1013-2416269F74F6}"/>
                  </a:ext>
                </a:extLst>
              </p14:cNvPr>
              <p14:cNvContentPartPr/>
              <p14:nvPr/>
            </p14:nvContentPartPr>
            <p14:xfrm>
              <a:off x="3767541" y="470195"/>
              <a:ext cx="799920" cy="428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B327E32-ECE8-43F7-1013-2416269F74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52068" y="454715"/>
                <a:ext cx="830506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6882964-C5BF-AE1A-69D5-32B8161784FB}"/>
                  </a:ext>
                </a:extLst>
              </p14:cNvPr>
              <p14:cNvContentPartPr/>
              <p14:nvPr/>
            </p14:nvContentPartPr>
            <p14:xfrm>
              <a:off x="2264181" y="1638395"/>
              <a:ext cx="711720" cy="359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6882964-C5BF-AE1A-69D5-32B8161784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3386" y="1627584"/>
                <a:ext cx="732949" cy="380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C77581B-FDAE-0EEE-EDE7-44BBC746B66C}"/>
                  </a:ext>
                </a:extLst>
              </p14:cNvPr>
              <p14:cNvContentPartPr/>
              <p14:nvPr/>
            </p14:nvContentPartPr>
            <p14:xfrm>
              <a:off x="977541" y="1505195"/>
              <a:ext cx="932400" cy="572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C77581B-FDAE-0EEE-EDE7-44BBC746B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6741" y="1494395"/>
                <a:ext cx="95364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6DE6E98-F952-AABD-704D-B96EC05CFFCA}"/>
                  </a:ext>
                </a:extLst>
              </p14:cNvPr>
              <p14:cNvContentPartPr/>
              <p14:nvPr/>
            </p14:nvContentPartPr>
            <p14:xfrm>
              <a:off x="4332021" y="1403315"/>
              <a:ext cx="745200" cy="470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6DE6E98-F952-AABD-704D-B96EC05CFF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21221" y="1392523"/>
                <a:ext cx="766440" cy="491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D1C0817-5201-DF2B-44F2-499B36952B25}"/>
                  </a:ext>
                </a:extLst>
              </p14:cNvPr>
              <p14:cNvContentPartPr/>
              <p14:nvPr/>
            </p14:nvContentPartPr>
            <p14:xfrm>
              <a:off x="3477381" y="1403315"/>
              <a:ext cx="510120" cy="612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D1C0817-5201-DF2B-44F2-499B36952B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6573" y="1392515"/>
                <a:ext cx="531375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EED37DD-7713-6D84-002A-CF7C1A086E84}"/>
                  </a:ext>
                </a:extLst>
              </p14:cNvPr>
              <p14:cNvContentPartPr/>
              <p14:nvPr/>
            </p14:nvContentPartPr>
            <p14:xfrm>
              <a:off x="5115741" y="1802915"/>
              <a:ext cx="86760" cy="125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EED37DD-7713-6D84-002A-CF7C1A086E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04896" y="1792115"/>
                <a:ext cx="108089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DAA4BD3-B9B2-48BD-B570-714CF70068DB}"/>
                  </a:ext>
                </a:extLst>
              </p14:cNvPr>
              <p14:cNvContentPartPr/>
              <p14:nvPr/>
            </p14:nvContentPartPr>
            <p14:xfrm>
              <a:off x="5978301" y="1377035"/>
              <a:ext cx="713880" cy="387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DAA4BD3-B9B2-48BD-B570-714CF70068D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67501" y="1366235"/>
                <a:ext cx="7351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B25A946-423A-8A47-FCC7-178F66975C44}"/>
                  </a:ext>
                </a:extLst>
              </p14:cNvPr>
              <p14:cNvContentPartPr/>
              <p14:nvPr/>
            </p14:nvContentPartPr>
            <p14:xfrm>
              <a:off x="5460981" y="1364075"/>
              <a:ext cx="353160" cy="5882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B25A946-423A-8A47-FCC7-178F66975C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50181" y="1353282"/>
                <a:ext cx="374400" cy="609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5F434F3-2ABF-3CFE-A166-9BA792C7832E}"/>
                  </a:ext>
                </a:extLst>
              </p14:cNvPr>
              <p14:cNvContentPartPr/>
              <p14:nvPr/>
            </p14:nvContentPartPr>
            <p14:xfrm>
              <a:off x="3994701" y="2594915"/>
              <a:ext cx="212040" cy="39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5F434F3-2ABF-3CFE-A166-9BA792C783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79221" y="2579435"/>
                <a:ext cx="2426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8CBF61D-17C4-718F-0DA2-F785593047A1}"/>
                  </a:ext>
                </a:extLst>
              </p14:cNvPr>
              <p14:cNvContentPartPr/>
              <p14:nvPr/>
            </p14:nvContentPartPr>
            <p14:xfrm>
              <a:off x="4492941" y="2343995"/>
              <a:ext cx="395640" cy="352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8CBF61D-17C4-718F-0DA2-F785593047A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77461" y="2328515"/>
                <a:ext cx="4262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10B8F4F-6DCD-684E-083E-5E7A4B363C4B}"/>
                  </a:ext>
                </a:extLst>
              </p14:cNvPr>
              <p14:cNvContentPartPr/>
              <p14:nvPr/>
            </p14:nvContentPartPr>
            <p14:xfrm>
              <a:off x="4519941" y="2885075"/>
              <a:ext cx="423720" cy="188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10B8F4F-6DCD-684E-083E-5E7A4B363C4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04461" y="2869595"/>
                <a:ext cx="4543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EE9AC93-5443-5DD9-F978-13E80B6B58FC}"/>
                  </a:ext>
                </a:extLst>
              </p14:cNvPr>
              <p14:cNvContentPartPr/>
              <p14:nvPr/>
            </p14:nvContentPartPr>
            <p14:xfrm>
              <a:off x="2677821" y="2437955"/>
              <a:ext cx="988200" cy="416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EE9AC93-5443-5DD9-F978-13E80B6B58F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62341" y="2422462"/>
                <a:ext cx="1018800" cy="446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BC2910E-E89A-E00B-B7F0-5E88A538DC6E}"/>
                  </a:ext>
                </a:extLst>
              </p14:cNvPr>
              <p14:cNvContentPartPr/>
              <p14:nvPr/>
            </p14:nvContentPartPr>
            <p14:xfrm>
              <a:off x="4684821" y="2140235"/>
              <a:ext cx="125640" cy="1641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BC2910E-E89A-E00B-B7F0-5E88A538DC6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69385" y="2124755"/>
                <a:ext cx="156153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89CEB4D-2623-54B8-F091-1A90844C1611}"/>
                  </a:ext>
                </a:extLst>
              </p14:cNvPr>
              <p14:cNvContentPartPr/>
              <p14:nvPr/>
            </p14:nvContentPartPr>
            <p14:xfrm>
              <a:off x="6362421" y="2113235"/>
              <a:ext cx="486360" cy="668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89CEB4D-2623-54B8-F091-1A90844C16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46941" y="2097755"/>
                <a:ext cx="51696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EE981CF-D9E1-A171-D246-55C53CFBC951}"/>
                  </a:ext>
                </a:extLst>
              </p14:cNvPr>
              <p14:cNvContentPartPr/>
              <p14:nvPr/>
            </p14:nvContentPartPr>
            <p14:xfrm>
              <a:off x="5256861" y="2196035"/>
              <a:ext cx="917640" cy="6184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EE981CF-D9E1-A171-D246-55C53CFBC95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41381" y="2180564"/>
                <a:ext cx="948240" cy="649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24E7504-DBCD-88FF-A776-B37F8F07B58E}"/>
                  </a:ext>
                </a:extLst>
              </p14:cNvPr>
              <p14:cNvContentPartPr/>
              <p14:nvPr/>
            </p14:nvContentPartPr>
            <p14:xfrm>
              <a:off x="6856341" y="2085155"/>
              <a:ext cx="1223280" cy="7646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24E7504-DBCD-88FF-A776-B37F8F07B58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40861" y="2069668"/>
                <a:ext cx="1253880" cy="795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5802A60-D0E1-4742-4EAF-5FA98C0D6D77}"/>
                  </a:ext>
                </a:extLst>
              </p14:cNvPr>
              <p14:cNvContentPartPr/>
              <p14:nvPr/>
            </p14:nvContentPartPr>
            <p14:xfrm>
              <a:off x="9796821" y="1826675"/>
              <a:ext cx="1723320" cy="760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5802A60-D0E1-4742-4EAF-5FA98C0D6D7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81341" y="1811202"/>
                <a:ext cx="1753920" cy="791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7318C9E-E51A-5611-D7F2-AA839819D1C2}"/>
                  </a:ext>
                </a:extLst>
              </p14:cNvPr>
              <p14:cNvContentPartPr/>
              <p14:nvPr/>
            </p14:nvContentPartPr>
            <p14:xfrm>
              <a:off x="8392821" y="2085155"/>
              <a:ext cx="1184400" cy="4395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7318C9E-E51A-5611-D7F2-AA839819D1C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77341" y="2069662"/>
                <a:ext cx="1215000" cy="470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FC2BB61-7FAF-DEC5-37C7-A4FEAB6EE8A9}"/>
                  </a:ext>
                </a:extLst>
              </p14:cNvPr>
              <p14:cNvContentPartPr/>
              <p14:nvPr/>
            </p14:nvContentPartPr>
            <p14:xfrm>
              <a:off x="4140141" y="3755195"/>
              <a:ext cx="191880" cy="162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FC2BB61-7FAF-DEC5-37C7-A4FEAB6EE8A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4661" y="3739715"/>
                <a:ext cx="222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05BE9EC-18CB-BDCB-9012-6C787E659EA9}"/>
                  </a:ext>
                </a:extLst>
              </p14:cNvPr>
              <p14:cNvContentPartPr/>
              <p14:nvPr/>
            </p14:nvContentPartPr>
            <p14:xfrm>
              <a:off x="7232541" y="3417875"/>
              <a:ext cx="235800" cy="1494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05BE9EC-18CB-BDCB-9012-6C787E659EA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17037" y="3402395"/>
                <a:ext cx="266447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29F13E3-877F-E45C-1777-BF2DAD88360F}"/>
                  </a:ext>
                </a:extLst>
              </p14:cNvPr>
              <p14:cNvContentPartPr/>
              <p14:nvPr/>
            </p14:nvContentPartPr>
            <p14:xfrm>
              <a:off x="5547021" y="3174875"/>
              <a:ext cx="1512720" cy="720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29F13E3-877F-E45C-1777-BF2DAD8836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31537" y="3159395"/>
                <a:ext cx="1543327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B6FA967-C93F-659B-4B25-770987251C67}"/>
                  </a:ext>
                </a:extLst>
              </p14:cNvPr>
              <p14:cNvContentPartPr/>
              <p14:nvPr/>
            </p14:nvContentPartPr>
            <p14:xfrm>
              <a:off x="4519941" y="3355235"/>
              <a:ext cx="800280" cy="5961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B6FA967-C93F-659B-4B25-770987251C6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04454" y="3339755"/>
                <a:ext cx="830894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21FA547-D673-FACF-C167-CE41D25982C6}"/>
                  </a:ext>
                </a:extLst>
              </p14:cNvPr>
              <p14:cNvContentPartPr/>
              <p14:nvPr/>
            </p14:nvContentPartPr>
            <p14:xfrm>
              <a:off x="7216701" y="3237515"/>
              <a:ext cx="227880" cy="155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21FA547-D673-FACF-C167-CE41D25982C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01197" y="3222035"/>
                <a:ext cx="258528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7282A4C9-A670-3DF2-EF7B-3B155FFFC430}"/>
                  </a:ext>
                </a:extLst>
              </p14:cNvPr>
              <p14:cNvContentPartPr/>
              <p14:nvPr/>
            </p14:nvContentPartPr>
            <p14:xfrm>
              <a:off x="788541" y="4617395"/>
              <a:ext cx="901800" cy="4078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7282A4C9-A670-3DF2-EF7B-3B155FFFC4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8029" y="4596875"/>
                <a:ext cx="937426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86B8396-6115-18B6-C884-CC3864B60A1E}"/>
                  </a:ext>
                </a:extLst>
              </p14:cNvPr>
              <p14:cNvContentPartPr/>
              <p14:nvPr/>
            </p14:nvContentPartPr>
            <p14:xfrm>
              <a:off x="7899621" y="3097475"/>
              <a:ext cx="1379520" cy="4698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86B8396-6115-18B6-C884-CC3864B60A1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84137" y="3082007"/>
                <a:ext cx="1410128" cy="500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8747C78-6FD0-739E-AFB9-9BDFAEB011DE}"/>
                  </a:ext>
                </a:extLst>
              </p14:cNvPr>
              <p14:cNvContentPartPr/>
              <p14:nvPr/>
            </p14:nvContentPartPr>
            <p14:xfrm>
              <a:off x="910581" y="5166035"/>
              <a:ext cx="905400" cy="396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8747C78-6FD0-739E-AFB9-9BDFAEB011D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5101" y="5150555"/>
                <a:ext cx="9360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54AF246-28FC-ED46-3073-893EEB9189F1}"/>
                  </a:ext>
                </a:extLst>
              </p14:cNvPr>
              <p14:cNvContentPartPr/>
              <p14:nvPr/>
            </p14:nvContentPartPr>
            <p14:xfrm>
              <a:off x="867021" y="5558075"/>
              <a:ext cx="807840" cy="3535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54AF246-28FC-ED46-3073-893EEB9189F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1541" y="5542579"/>
                <a:ext cx="838440" cy="384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31901767-B5B8-13A5-06C6-BB5E53622C2A}"/>
                  </a:ext>
                </a:extLst>
              </p14:cNvPr>
              <p14:cNvContentPartPr/>
              <p14:nvPr/>
            </p14:nvContentPartPr>
            <p14:xfrm>
              <a:off x="3352101" y="5393555"/>
              <a:ext cx="760680" cy="2984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31901767-B5B8-13A5-06C6-BB5E53622C2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36628" y="5378056"/>
                <a:ext cx="791266" cy="329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3534574-2C1E-BC50-2767-93C63C809D06}"/>
                  </a:ext>
                </a:extLst>
              </p14:cNvPr>
              <p14:cNvContentPartPr/>
              <p14:nvPr/>
            </p14:nvContentPartPr>
            <p14:xfrm>
              <a:off x="3034941" y="4514795"/>
              <a:ext cx="1474200" cy="628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3534574-2C1E-BC50-2767-93C63C809D0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19461" y="4499324"/>
                <a:ext cx="1504800" cy="658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418B9CE-F9DF-CF22-B678-508F2F6DB510}"/>
                  </a:ext>
                </a:extLst>
              </p14:cNvPr>
              <p14:cNvContentPartPr/>
              <p14:nvPr/>
            </p14:nvContentPartPr>
            <p14:xfrm>
              <a:off x="4269381" y="5283755"/>
              <a:ext cx="563760" cy="3060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418B9CE-F9DF-CF22-B678-508F2F6DB51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53911" y="5268275"/>
                <a:ext cx="594340" cy="3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785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62C7C06F-6334-EDDB-C7E9-0303B186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" y="163802"/>
            <a:ext cx="11672309" cy="627856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93B031B-C4E7-0D3E-3387-3E908A35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" y="1166710"/>
            <a:ext cx="12115972" cy="341579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E2DAC816-86DE-A352-FB9B-865D181D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4" y="0"/>
            <a:ext cx="10934527" cy="681278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04DDB-6B65-D36B-A81C-E95D4ADF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55" y="0"/>
            <a:ext cx="9944675" cy="67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6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 txBox="1"/>
          <p:nvPr/>
        </p:nvSpPr>
        <p:spPr>
          <a:xfrm>
            <a:off x="1717046" y="591145"/>
            <a:ext cx="83176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5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1801120"/>
            <a:ext cx="256103" cy="25610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2160665" y="1758381"/>
            <a:ext cx="989060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585" b="1" spc="277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784" b="1" spc="-40">
                <a:latin typeface="Arial"/>
                <a:cs typeface="Arial"/>
                <a:hlinkClick r:id="rId3" action="ppaction://hlinksldjump"/>
              </a:rPr>
              <a:t>Today</a:t>
            </a:r>
            <a:endParaRPr sz="1784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3526" y="2549913"/>
            <a:ext cx="256103" cy="25610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3526" y="3298681"/>
            <a:ext cx="256103" cy="2561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3526" y="4322020"/>
            <a:ext cx="256103" cy="25610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3526" y="5070813"/>
            <a:ext cx="256103" cy="256103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160664" y="2507174"/>
            <a:ext cx="2400929" cy="287466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2145" indent="-296978">
              <a:spcBef>
                <a:spcPts val="188"/>
              </a:spcBef>
              <a:buClr>
                <a:srgbClr val="FFFFFF"/>
              </a:buClr>
              <a:buSzPct val="88888"/>
              <a:buAutoNum type="arabicPlain" startAt="2"/>
              <a:tabLst>
                <a:tab pos="322145" algn="l"/>
              </a:tabLst>
            </a:pPr>
            <a:r>
              <a:rPr lang="en-US" sz="1784" b="1" spc="-2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Information</a:t>
            </a:r>
            <a:r>
              <a:rPr lang="en-US" sz="1784" b="1" spc="69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 </a:t>
            </a:r>
            <a:r>
              <a:rPr lang="en-US" sz="1784" b="1" spc="-2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Theory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704"/>
              </a:spcBef>
              <a:buClr>
                <a:srgbClr val="FFFFFF"/>
              </a:buClr>
              <a:buFont typeface="Arial"/>
              <a:buAutoNum type="arabicPlain" startAt="2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 startAt="2"/>
              <a:tabLst>
                <a:tab pos="322145" algn="l"/>
              </a:tabLst>
            </a:pPr>
            <a:r>
              <a:rPr lang="en-US" sz="1784" b="1" spc="-2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Entropy</a:t>
            </a:r>
            <a:endParaRPr sz="1784">
              <a:latin typeface="Arial"/>
              <a:cs typeface="Arial"/>
            </a:endParaRPr>
          </a:p>
          <a:p>
            <a:pPr marL="531036">
              <a:spcBef>
                <a:spcPts val="20"/>
              </a:spcBef>
            </a:pPr>
            <a:r>
              <a:rPr lang="en-US" sz="1784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Cross</a:t>
            </a:r>
            <a:r>
              <a:rPr lang="en-US" sz="1784" spc="-59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lang="en-US" sz="1784" spc="-2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Entropy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704"/>
              </a:spcBef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 startAt="4"/>
              <a:tabLst>
                <a:tab pos="322145" algn="l"/>
              </a:tabLst>
            </a:pP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KL</a:t>
            </a:r>
            <a:r>
              <a:rPr sz="1784" b="1" spc="-4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Divergence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704"/>
              </a:spcBef>
              <a:buClr>
                <a:srgbClr val="FFFFFF"/>
              </a:buClr>
              <a:buFont typeface="Arial"/>
              <a:buAutoNum type="arabicPlain" startAt="4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 startAt="4"/>
              <a:tabLst>
                <a:tab pos="322145" algn="l"/>
              </a:tabLst>
            </a:pPr>
            <a:r>
              <a:rPr lang="en-US" sz="1784" b="1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Mutual</a:t>
            </a:r>
            <a:r>
              <a:rPr lang="en-US" sz="1784" b="1" spc="-69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lang="en-US" sz="1784" b="1" spc="-2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Information</a:t>
            </a:r>
            <a:endParaRPr sz="1784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xfrm>
            <a:off x="4320997" y="3324133"/>
            <a:ext cx="2190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0"/>
              </a:spcBef>
            </a:pPr>
            <a:fld id="{81D60167-4931-47E6-BA6A-407CBD079E47}" type="slidenum">
              <a:rPr lang="en-US" smtClean="0"/>
              <a:pPr marL="12700">
                <a:spcBef>
                  <a:spcPts val="70"/>
                </a:spcBef>
              </a:pPr>
              <a:t>2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31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114DDE-73FB-7272-BA72-C64318E2747B}"/>
              </a:ext>
            </a:extLst>
          </p:cNvPr>
          <p:cNvSpPr txBox="1"/>
          <p:nvPr/>
        </p:nvSpPr>
        <p:spPr>
          <a:xfrm>
            <a:off x="725213" y="199698"/>
            <a:ext cx="11161987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What is Cross Entropy (in simple terms)?</a:t>
            </a:r>
          </a:p>
          <a:p>
            <a:endParaRPr lang="en-US" b="1" dirty="0"/>
          </a:p>
          <a:p>
            <a:r>
              <a:rPr lang="en-US" sz="2400" dirty="0"/>
              <a:t>Cross entropy measures how well one probability distribution matches or approximates another.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Imagine you have: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 "true" probability distribution, representing the reality (what’s really happening).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An "estimated" distribution, representing your predictions or guesses.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i="1" dirty="0"/>
          </a:p>
          <a:p>
            <a:r>
              <a:rPr lang="en-US" sz="2400" dirty="0"/>
              <a:t>Cross entropy </a:t>
            </a:r>
            <a:r>
              <a:rPr lang="en-US" sz="2400" u="sng" dirty="0"/>
              <a:t>calculates</a:t>
            </a:r>
            <a:r>
              <a:rPr lang="en-US" sz="2400" dirty="0"/>
              <a:t> how different your predictions are from the reality</a:t>
            </a:r>
          </a:p>
          <a:p>
            <a:endParaRPr lang="en-US" sz="2400" b="1" i="1" dirty="0">
              <a:highlight>
                <a:srgbClr val="FFFF00"/>
              </a:highlight>
            </a:endParaRPr>
          </a:p>
          <a:p>
            <a:r>
              <a:rPr lang="en-US" sz="2400" b="1" i="1" dirty="0">
                <a:highlight>
                  <a:srgbClr val="FFFF00"/>
                </a:highlight>
              </a:rPr>
              <a:t>Lower cross entropy means your predictions are closer to reality</a:t>
            </a:r>
          </a:p>
          <a:p>
            <a:endParaRPr lang="en-US" sz="2400" b="1" i="1" dirty="0">
              <a:highlight>
                <a:srgbClr val="FFFF00"/>
              </a:highlight>
            </a:endParaRPr>
          </a:p>
          <a:p>
            <a:r>
              <a:rPr lang="en-US" sz="2400" b="1" i="1" dirty="0">
                <a:highlight>
                  <a:srgbClr val="FFFF00"/>
                </a:highlight>
              </a:rPr>
              <a:t>Higher cross entropy means your predictions are further off.</a:t>
            </a:r>
          </a:p>
        </p:txBody>
      </p:sp>
    </p:spTree>
    <p:extLst>
      <p:ext uri="{BB962C8B-B14F-4D97-AF65-F5344CB8AC3E}">
        <p14:creationId xmlns:p14="http://schemas.microsoft.com/office/powerpoint/2010/main" val="3006655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AD7BF9-8F88-444B-6C3B-61BE3F1DEBDB}"/>
              </a:ext>
            </a:extLst>
          </p:cNvPr>
          <p:cNvSpPr txBox="1"/>
          <p:nvPr/>
        </p:nvSpPr>
        <p:spPr>
          <a:xfrm>
            <a:off x="1082565" y="462455"/>
            <a:ext cx="10279117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/>
              <a:t>Cross entropy </a:t>
            </a:r>
          </a:p>
          <a:p>
            <a:endParaRPr lang="en-US" b="1"/>
          </a:p>
          <a:p>
            <a:r>
              <a:rPr lang="en-US" sz="2400"/>
              <a:t>If the true distribution is p(x), and the estimated distribution is q(x), cross entropy is defined as: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This formula calculates an average score: it uses the true probabilities to weigh how "wrong" the predictions are.</a:t>
            </a:r>
          </a:p>
          <a:p>
            <a:endParaRPr lang="en-US" sz="2400"/>
          </a:p>
          <a:p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When q(x) matches p(x) closely, cross entropy is low.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When q(x) differs a lot from p(x) cross entropy is high.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A7B60-6C4A-3D9E-00D3-D35E9E27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29" y="2173671"/>
            <a:ext cx="9096141" cy="11791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314CEA-8AE5-AEAE-A6DC-B64638888FDE}"/>
                  </a:ext>
                </a:extLst>
              </p14:cNvPr>
              <p14:cNvContentPartPr/>
              <p14:nvPr/>
            </p14:nvContentPartPr>
            <p14:xfrm>
              <a:off x="4151661" y="831995"/>
              <a:ext cx="3089160" cy="1700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314CEA-8AE5-AEAE-A6DC-B64638888F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6181" y="816515"/>
                <a:ext cx="3119760" cy="17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15CA0D5-C700-B2FE-F580-4F86F51A6730}"/>
                  </a:ext>
                </a:extLst>
              </p14:cNvPr>
              <p14:cNvContentPartPr/>
              <p14:nvPr/>
            </p14:nvContentPartPr>
            <p14:xfrm>
              <a:off x="8439981" y="70595"/>
              <a:ext cx="1065600" cy="933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15CA0D5-C700-B2FE-F580-4F86F51A67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4506" y="55121"/>
                <a:ext cx="1096190" cy="963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98A616D-4EAD-138D-7C25-F24A5298DDFC}"/>
                  </a:ext>
                </a:extLst>
              </p14:cNvPr>
              <p14:cNvContentPartPr/>
              <p14:nvPr/>
            </p14:nvContentPartPr>
            <p14:xfrm>
              <a:off x="7789101" y="79235"/>
              <a:ext cx="408240" cy="781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98A616D-4EAD-138D-7C25-F24A5298DD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3621" y="63748"/>
                <a:ext cx="438840" cy="812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96D4DB0-29DC-C949-14EC-EB012AB0CA7A}"/>
                  </a:ext>
                </a:extLst>
              </p14:cNvPr>
              <p14:cNvContentPartPr/>
              <p14:nvPr/>
            </p14:nvContentPartPr>
            <p14:xfrm>
              <a:off x="5154981" y="1451195"/>
              <a:ext cx="6240600" cy="1081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96D4DB0-29DC-C949-14EC-EB012AB0CA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4181" y="1440395"/>
                <a:ext cx="6261840" cy="11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94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CE144D82-2C05-2D27-66D7-4C43A016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95" y="39800"/>
            <a:ext cx="10146014" cy="67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65207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7B2804-17DC-CADF-F372-1F7C3BD573CC}"/>
              </a:ext>
            </a:extLst>
          </p:cNvPr>
          <p:cNvSpPr txBox="1"/>
          <p:nvPr/>
        </p:nvSpPr>
        <p:spPr>
          <a:xfrm>
            <a:off x="578068" y="396112"/>
            <a:ext cx="1161393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rgbClr val="FF0000"/>
                </a:solidFill>
              </a:rPr>
              <a:t>Why is Cross Entropy Useful?</a:t>
            </a:r>
          </a:p>
          <a:p>
            <a:endParaRPr lang="en-US" b="1"/>
          </a:p>
          <a:p>
            <a:endParaRPr lang="en-US" sz="2400"/>
          </a:p>
          <a:p>
            <a:r>
              <a:rPr lang="en-US" sz="2400"/>
              <a:t>Cross entropy provides a clear way to measure how good predictions are. For this reason, cross entropy is used as a cost function (as the MSE in regression)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In machine learning, particularly neural networks:</a:t>
            </a:r>
          </a:p>
          <a:p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Training a model means adjusting predictions q(x) so they match reality p(x) better.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The goal is to minimize cross entropy—smaller cross entropy means better predictions.</a:t>
            </a:r>
          </a:p>
        </p:txBody>
      </p:sp>
    </p:spTree>
    <p:extLst>
      <p:ext uri="{BB962C8B-B14F-4D97-AF65-F5344CB8AC3E}">
        <p14:creationId xmlns:p14="http://schemas.microsoft.com/office/powerpoint/2010/main" val="1260603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C458CA-BC7E-B3F8-ACA0-3DE8B230BE44}"/>
              </a:ext>
            </a:extLst>
          </p:cNvPr>
          <p:cNvSpPr txBox="1"/>
          <p:nvPr/>
        </p:nvSpPr>
        <p:spPr>
          <a:xfrm>
            <a:off x="493985" y="231228"/>
            <a:ext cx="11918731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Difference Between Entropy and Cross Entropy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Entropy H(p): measures uncertainty or information content within a single distribution.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Cross Entropy H(</a:t>
            </a:r>
            <a:r>
              <a:rPr lang="en-US" sz="2000" dirty="0" err="1"/>
              <a:t>p,q</a:t>
            </a:r>
            <a:r>
              <a:rPr lang="en-US" sz="2000" dirty="0"/>
              <a:t>): measures how close two different distributions are, usually reality vs. prediction.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If q(x)=p(x) exactly, cross entropy equals entropy (best possible prediction):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Otherwise, cross entropy is always greater than entropy: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highlight>
                  <a:srgbClr val="FFFF00"/>
                </a:highlight>
              </a:rPr>
              <a:t>The difference H(</a:t>
            </a:r>
            <a:r>
              <a:rPr lang="en-US" sz="2000" dirty="0" err="1">
                <a:highlight>
                  <a:srgbClr val="FFFF00"/>
                </a:highlight>
              </a:rPr>
              <a:t>p,q</a:t>
            </a:r>
            <a:r>
              <a:rPr lang="en-US" sz="2000" dirty="0">
                <a:highlight>
                  <a:srgbClr val="FFFF00"/>
                </a:highlight>
              </a:rPr>
              <a:t>) - H(p)  called Kullback-Leibler (KL) divergence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0DE56A9-9A89-5239-E433-1996118DB241}"/>
                  </a:ext>
                </a:extLst>
              </p14:cNvPr>
              <p14:cNvContentPartPr/>
              <p14:nvPr/>
            </p14:nvContentPartPr>
            <p14:xfrm>
              <a:off x="3383421" y="1418795"/>
              <a:ext cx="1155600" cy="529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0DE56A9-9A89-5239-E433-1996118DB2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7936" y="1403315"/>
                <a:ext cx="118621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41FF277-9DBE-F999-2CA3-85EC29669954}"/>
                  </a:ext>
                </a:extLst>
              </p14:cNvPr>
              <p14:cNvContentPartPr/>
              <p14:nvPr/>
            </p14:nvContentPartPr>
            <p14:xfrm>
              <a:off x="7070541" y="1262195"/>
              <a:ext cx="361080" cy="596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41FF277-9DBE-F999-2CA3-85EC296699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5061" y="1246715"/>
                <a:ext cx="39168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60E5ED9-25CA-3D5B-C4AD-ED169C3B5C77}"/>
                  </a:ext>
                </a:extLst>
              </p14:cNvPr>
              <p14:cNvContentPartPr/>
              <p14:nvPr/>
            </p14:nvContentPartPr>
            <p14:xfrm>
              <a:off x="6083061" y="1285595"/>
              <a:ext cx="729000" cy="572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60E5ED9-25CA-3D5B-C4AD-ED169C3B5C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89" y="1270105"/>
                <a:ext cx="759585" cy="603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C85C23C-489B-863F-27F5-4429E12BD6BA}"/>
                  </a:ext>
                </a:extLst>
              </p14:cNvPr>
              <p14:cNvContentPartPr/>
              <p14:nvPr/>
            </p14:nvContentPartPr>
            <p14:xfrm>
              <a:off x="4946181" y="1217555"/>
              <a:ext cx="846720" cy="600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C85C23C-489B-863F-27F5-4429E12BD6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0708" y="1202075"/>
                <a:ext cx="877307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EF1C22F-7356-F798-1AF7-7D2AE97BA92E}"/>
                  </a:ext>
                </a:extLst>
              </p14:cNvPr>
              <p14:cNvContentPartPr/>
              <p14:nvPr/>
            </p14:nvContentPartPr>
            <p14:xfrm>
              <a:off x="5287461" y="1944035"/>
              <a:ext cx="403920" cy="165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EF1C22F-7356-F798-1AF7-7D2AE97BA9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71967" y="1928521"/>
                <a:ext cx="434547" cy="195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BEAF1AA-6A9E-2B57-860C-AD755187D267}"/>
                  </a:ext>
                </a:extLst>
              </p14:cNvPr>
              <p14:cNvContentPartPr/>
              <p14:nvPr/>
            </p14:nvContentPartPr>
            <p14:xfrm>
              <a:off x="7603701" y="1277675"/>
              <a:ext cx="672120" cy="619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BEAF1AA-6A9E-2B57-860C-AD755187D2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8213" y="1262186"/>
                <a:ext cx="702736" cy="650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24E84B9-9414-5C88-519F-E38E4B946F28}"/>
                  </a:ext>
                </a:extLst>
              </p14:cNvPr>
              <p14:cNvContentPartPr/>
              <p14:nvPr/>
            </p14:nvContentPartPr>
            <p14:xfrm>
              <a:off x="2053221" y="2563595"/>
              <a:ext cx="20412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24E84B9-9414-5C88-519F-E38E4B946F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2421" y="2552805"/>
                <a:ext cx="225360" cy="429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8CA5714-61B6-A638-CF53-56AA2D0B8950}"/>
                  </a:ext>
                </a:extLst>
              </p14:cNvPr>
              <p14:cNvContentPartPr/>
              <p14:nvPr/>
            </p14:nvContentPartPr>
            <p14:xfrm>
              <a:off x="3291981" y="2814515"/>
              <a:ext cx="180720" cy="86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8CA5714-61B6-A638-CF53-56AA2D0B89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81159" y="2803760"/>
                <a:ext cx="202002" cy="107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40B65B9-7EB1-F545-4AC6-7263A121DCD4}"/>
                  </a:ext>
                </a:extLst>
              </p14:cNvPr>
              <p14:cNvContentPartPr/>
              <p14:nvPr/>
            </p14:nvContentPartPr>
            <p14:xfrm>
              <a:off x="2366781" y="2571515"/>
              <a:ext cx="741960" cy="525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40B65B9-7EB1-F545-4AC6-7263A121DCD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55976" y="2560722"/>
                <a:ext cx="763210" cy="546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C6B7654-97D3-986C-7A00-B030B7A8E35E}"/>
                  </a:ext>
                </a:extLst>
              </p14:cNvPr>
              <p14:cNvContentPartPr/>
              <p14:nvPr/>
            </p14:nvContentPartPr>
            <p14:xfrm>
              <a:off x="4609221" y="2524355"/>
              <a:ext cx="682200" cy="7531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C6B7654-97D3-986C-7A00-B030B7A8E3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98427" y="2513555"/>
                <a:ext cx="703429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D931443-2AD0-B994-AB34-6283556AA170}"/>
                  </a:ext>
                </a:extLst>
              </p14:cNvPr>
              <p14:cNvContentPartPr/>
              <p14:nvPr/>
            </p14:nvContentPartPr>
            <p14:xfrm>
              <a:off x="3883461" y="2447675"/>
              <a:ext cx="490680" cy="484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D931443-2AD0-B994-AB34-6283556AA1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72661" y="2436883"/>
                <a:ext cx="511920" cy="505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C1A6EF0-5625-9353-6F4C-A7F3717C1E7B}"/>
                  </a:ext>
                </a:extLst>
              </p14:cNvPr>
              <p14:cNvContentPartPr/>
              <p14:nvPr/>
            </p14:nvContentPartPr>
            <p14:xfrm>
              <a:off x="3903621" y="3096755"/>
              <a:ext cx="431280" cy="211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C1A6EF0-5625-9353-6F4C-A7F3717C1E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92830" y="3085973"/>
                <a:ext cx="452502" cy="232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6039D5E-E324-E529-7025-DF5C00CB6F05}"/>
                  </a:ext>
                </a:extLst>
              </p14:cNvPr>
              <p14:cNvContentPartPr/>
              <p14:nvPr/>
            </p14:nvContentPartPr>
            <p14:xfrm>
              <a:off x="6278901" y="2586995"/>
              <a:ext cx="580320" cy="6512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6039D5E-E324-E529-7025-DF5C00CB6F0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68108" y="2576189"/>
                <a:ext cx="601547" cy="672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34764E6-8250-7B3A-4E02-BC377E151591}"/>
                  </a:ext>
                </a:extLst>
              </p14:cNvPr>
              <p14:cNvContentPartPr/>
              <p14:nvPr/>
            </p14:nvContentPartPr>
            <p14:xfrm>
              <a:off x="5635941" y="2485835"/>
              <a:ext cx="352440" cy="720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34764E6-8250-7B3A-4E02-BC377E1515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25130" y="2475035"/>
                <a:ext cx="373702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8668FF9-8F26-DF29-214A-9AC8DDA10836}"/>
                  </a:ext>
                </a:extLst>
              </p14:cNvPr>
              <p14:cNvContentPartPr/>
              <p14:nvPr/>
            </p14:nvContentPartPr>
            <p14:xfrm>
              <a:off x="6067221" y="2516435"/>
              <a:ext cx="329760" cy="729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8668FF9-8F26-DF29-214A-9AC8DDA1083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56421" y="2505635"/>
                <a:ext cx="35100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AF1C03D-25F6-1D3C-2DF7-AB9E48C27C6F}"/>
                  </a:ext>
                </a:extLst>
              </p14:cNvPr>
              <p14:cNvContentPartPr/>
              <p14:nvPr/>
            </p14:nvContentPartPr>
            <p14:xfrm>
              <a:off x="6937341" y="2469275"/>
              <a:ext cx="572760" cy="7686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AF1C03D-25F6-1D3C-2DF7-AB9E48C27C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26534" y="2458475"/>
                <a:ext cx="594013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B68784B-2EAE-E4C5-7C91-12F000CC03D5}"/>
                  </a:ext>
                </a:extLst>
              </p14:cNvPr>
              <p14:cNvContentPartPr/>
              <p14:nvPr/>
            </p14:nvContentPartPr>
            <p14:xfrm>
              <a:off x="7722141" y="2853395"/>
              <a:ext cx="203400" cy="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B68784B-2EAE-E4C5-7C91-12F000CC03D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11322" y="2842595"/>
                <a:ext cx="224678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A87F43E-7E55-B50C-F855-9C55D218B2F7}"/>
                  </a:ext>
                </a:extLst>
              </p14:cNvPr>
              <p14:cNvContentPartPr/>
              <p14:nvPr/>
            </p14:nvContentPartPr>
            <p14:xfrm>
              <a:off x="8168901" y="2502395"/>
              <a:ext cx="352440" cy="4690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A87F43E-7E55-B50C-F855-9C55D218B2F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58090" y="2491595"/>
                <a:ext cx="373702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885B025-640C-012A-8F9C-82FB5EF08264}"/>
                  </a:ext>
                </a:extLst>
              </p14:cNvPr>
              <p14:cNvContentPartPr/>
              <p14:nvPr/>
            </p14:nvContentPartPr>
            <p14:xfrm>
              <a:off x="8122101" y="3096755"/>
              <a:ext cx="383400" cy="1807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885B025-640C-012A-8F9C-82FB5EF0826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11311" y="3085955"/>
                <a:ext cx="4046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AB8789C4-EC65-EA8A-12DD-2940E0FCBAD2}"/>
                  </a:ext>
                </a:extLst>
              </p14:cNvPr>
              <p14:cNvContentPartPr/>
              <p14:nvPr/>
            </p14:nvContentPartPr>
            <p14:xfrm>
              <a:off x="9731661" y="2509595"/>
              <a:ext cx="442080" cy="5594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AB8789C4-EC65-EA8A-12DD-2940E0FCBA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20852" y="2498802"/>
                <a:ext cx="463337" cy="580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FD06DD32-4B58-EDC0-616C-AC694807C114}"/>
                  </a:ext>
                </a:extLst>
              </p14:cNvPr>
              <p14:cNvContentPartPr/>
              <p14:nvPr/>
            </p14:nvContentPartPr>
            <p14:xfrm>
              <a:off x="8811141" y="2500955"/>
              <a:ext cx="737280" cy="6465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FD06DD32-4B58-EDC0-616C-AC694807C1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00341" y="2490155"/>
                <a:ext cx="75852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5013907-3273-E238-A15B-B0D5ECA51C1B}"/>
                  </a:ext>
                </a:extLst>
              </p14:cNvPr>
              <p14:cNvContentPartPr/>
              <p14:nvPr/>
            </p14:nvContentPartPr>
            <p14:xfrm>
              <a:off x="10339701" y="2477195"/>
              <a:ext cx="970200" cy="7844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5013907-3273-E238-A15B-B0D5ECA51C1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328901" y="2466390"/>
                <a:ext cx="991440" cy="805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D1A471E-C553-4885-0E9B-5722069CB934}"/>
                  </a:ext>
                </a:extLst>
              </p14:cNvPr>
              <p14:cNvContentPartPr/>
              <p14:nvPr/>
            </p14:nvContentPartPr>
            <p14:xfrm>
              <a:off x="2351301" y="3841235"/>
              <a:ext cx="1325160" cy="4237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D1A471E-C553-4885-0E9B-5722069CB93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40504" y="3830435"/>
                <a:ext cx="1346394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17463F9-560A-2F9A-9696-6A663E5E6022}"/>
                  </a:ext>
                </a:extLst>
              </p14:cNvPr>
              <p14:cNvContentPartPr/>
              <p14:nvPr/>
            </p14:nvContentPartPr>
            <p14:xfrm>
              <a:off x="4190181" y="4382315"/>
              <a:ext cx="489960" cy="2120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17463F9-560A-2F9A-9696-6A663E5E602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79381" y="4371515"/>
                <a:ext cx="5112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7B0FD49-9F20-1BD9-A559-80739C54F690}"/>
                  </a:ext>
                </a:extLst>
              </p14:cNvPr>
              <p14:cNvContentPartPr/>
              <p14:nvPr/>
            </p14:nvContentPartPr>
            <p14:xfrm>
              <a:off x="4163181" y="3700115"/>
              <a:ext cx="473400" cy="5022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7B0FD49-9F20-1BD9-A559-80739C54F69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52381" y="3689307"/>
                <a:ext cx="494640" cy="523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AA5CE70D-0532-755A-7B4D-26779B7449D0}"/>
                  </a:ext>
                </a:extLst>
              </p14:cNvPr>
              <p14:cNvContentPartPr/>
              <p14:nvPr/>
            </p14:nvContentPartPr>
            <p14:xfrm>
              <a:off x="5878941" y="3755195"/>
              <a:ext cx="391320" cy="6109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AA5CE70D-0532-755A-7B4D-26779B7449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68141" y="3744395"/>
                <a:ext cx="41256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3A7EF8FD-10EE-4BD4-4872-AF0DB6AA2528}"/>
                  </a:ext>
                </a:extLst>
              </p14:cNvPr>
              <p14:cNvContentPartPr/>
              <p14:nvPr/>
            </p14:nvContentPartPr>
            <p14:xfrm>
              <a:off x="4906941" y="3733235"/>
              <a:ext cx="753120" cy="6102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3A7EF8FD-10EE-4BD4-4872-AF0DB6AA25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96136" y="3722429"/>
                <a:ext cx="774370" cy="631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975150A-E637-EE4A-D65E-525FB24113BB}"/>
                  </a:ext>
                </a:extLst>
              </p14:cNvPr>
              <p14:cNvContentPartPr/>
              <p14:nvPr/>
            </p14:nvContentPartPr>
            <p14:xfrm>
              <a:off x="8270061" y="3778595"/>
              <a:ext cx="704880" cy="5414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975150A-E637-EE4A-D65E-525FB24113B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59261" y="3767788"/>
                <a:ext cx="726120" cy="562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294F2C4B-56A8-1BAA-62F7-B6857CC66CBD}"/>
                  </a:ext>
                </a:extLst>
              </p14:cNvPr>
              <p14:cNvContentPartPr/>
              <p14:nvPr/>
            </p14:nvContentPartPr>
            <p14:xfrm>
              <a:off x="6412101" y="3700115"/>
              <a:ext cx="1435320" cy="8942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294F2C4B-56A8-1BAA-62F7-B6857CC66CB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01298" y="3689311"/>
                <a:ext cx="1456565" cy="915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28C5612-1C85-B4A3-FC66-F8B2DA5545BC}"/>
                  </a:ext>
                </a:extLst>
              </p14:cNvPr>
              <p14:cNvContentPartPr/>
              <p14:nvPr/>
            </p14:nvContentPartPr>
            <p14:xfrm>
              <a:off x="8975661" y="4664555"/>
              <a:ext cx="737280" cy="5490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28C5612-1C85-B4A3-FC66-F8B2DA5545B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60173" y="4649085"/>
                <a:ext cx="767895" cy="579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4F9CAD9D-5D2C-7A37-4DF5-0B3049B55E90}"/>
                  </a:ext>
                </a:extLst>
              </p14:cNvPr>
              <p14:cNvContentPartPr/>
              <p14:nvPr/>
            </p14:nvContentPartPr>
            <p14:xfrm>
              <a:off x="7250901" y="4766435"/>
              <a:ext cx="933480" cy="6040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4F9CAD9D-5D2C-7A37-4DF5-0B3049B55E9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35415" y="4750955"/>
                <a:ext cx="964092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90AAE65D-8580-E203-8D59-2B430335D02E}"/>
                  </a:ext>
                </a:extLst>
              </p14:cNvPr>
              <p14:cNvContentPartPr/>
              <p14:nvPr/>
            </p14:nvContentPartPr>
            <p14:xfrm>
              <a:off x="2100381" y="5707115"/>
              <a:ext cx="1528920" cy="10195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90AAE65D-8580-E203-8D59-2B430335D0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84901" y="5691630"/>
                <a:ext cx="1559520" cy="1050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1581DE3E-6F4A-1DF9-C185-20173897F7C7}"/>
                  </a:ext>
                </a:extLst>
              </p14:cNvPr>
              <p14:cNvContentPartPr/>
              <p14:nvPr/>
            </p14:nvContentPartPr>
            <p14:xfrm>
              <a:off x="8403261" y="4849235"/>
              <a:ext cx="281880" cy="3722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1581DE3E-6F4A-1DF9-C185-20173897F7C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87761" y="4833755"/>
                <a:ext cx="312519" cy="4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672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4684A-D2F0-41C8-87D0-007CC178160D}"/>
              </a:ext>
            </a:extLst>
          </p:cNvPr>
          <p:cNvSpPr txBox="1"/>
          <p:nvPr/>
        </p:nvSpPr>
        <p:spPr>
          <a:xfrm>
            <a:off x="987971" y="651642"/>
            <a:ext cx="10142483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Cross-entropy summary, in simple terms:</a:t>
            </a:r>
          </a:p>
          <a:p>
            <a:endParaRPr lang="en-US" sz="2600" b="1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Cross entropy measures the "distance" or "difference" between what is true and what you predict.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Lower cross entropy → better prediction.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Used widely to train machine learning models to become more accurate.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07FFED-BB55-DAA3-A000-11097222CF5B}"/>
                  </a:ext>
                </a:extLst>
              </p14:cNvPr>
              <p14:cNvContentPartPr/>
              <p14:nvPr/>
            </p14:nvContentPartPr>
            <p14:xfrm>
              <a:off x="978261" y="4347395"/>
              <a:ext cx="9645480" cy="496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07FFED-BB55-DAA3-A000-11097222CF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261" y="4239317"/>
                <a:ext cx="9753120" cy="7118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93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1FA3945-CEDE-AFC8-F8C8-AB8775BE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56" y="0"/>
            <a:ext cx="9860592" cy="671359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029E555-5012-D3F5-7D67-2A03BAB2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56" y="0"/>
            <a:ext cx="9913144" cy="674937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FA13CF83-45C9-2FF1-6780-56C4BC56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0" y="-1"/>
            <a:ext cx="11441204" cy="673083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0C496B87-75D5-6C30-7F3C-FCD0843BF2CE}"/>
              </a:ext>
            </a:extLst>
          </p:cNvPr>
          <p:cNvSpPr txBox="1"/>
          <p:nvPr/>
        </p:nvSpPr>
        <p:spPr>
          <a:xfrm>
            <a:off x="409902" y="0"/>
            <a:ext cx="11403725" cy="59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Entropy, Cross Entropy and KL Divergence </a:t>
            </a:r>
            <a:r>
              <a:rPr lang="en-US" sz="2600" b="1" dirty="0">
                <a:solidFill>
                  <a:srgbClr val="FF0000"/>
                </a:solidFill>
                <a:highlight>
                  <a:srgbClr val="FFFF00"/>
                </a:highlight>
              </a:rPr>
              <a:t>in the context of data compression</a:t>
            </a:r>
          </a:p>
          <a:p>
            <a:endParaRPr lang="en-US" b="1" dirty="0"/>
          </a:p>
          <a:p>
            <a:r>
              <a:rPr lang="en-US" sz="2400" b="1" dirty="0"/>
              <a:t>Entropy H(p): </a:t>
            </a:r>
            <a:r>
              <a:rPr lang="en-US" sz="2400" dirty="0"/>
              <a:t>the optimal number of bits per symbol if we knew the true distribution p(x) </a:t>
            </a:r>
            <a:r>
              <a:rPr lang="en-US" sz="2400" i="1" dirty="0"/>
              <a:t>(</a:t>
            </a:r>
            <a:r>
              <a:rPr lang="en-US" sz="2400" i="1" u="sng" dirty="0"/>
              <a:t>Shannon’s Source Coding Theorem</a:t>
            </a:r>
            <a:r>
              <a:rPr lang="en-US" sz="2400" i="1" dirty="0"/>
              <a:t>). </a:t>
            </a:r>
            <a:r>
              <a:rPr lang="en-US" sz="2400" dirty="0">
                <a:highlight>
                  <a:srgbClr val="FFFF00"/>
                </a:highlight>
              </a:rPr>
              <a:t>Tells us the minimum bits per symbol on average when encoding data perfectly.</a:t>
            </a:r>
          </a:p>
          <a:p>
            <a:endParaRPr lang="en-US" sz="2400" dirty="0"/>
          </a:p>
          <a:p>
            <a:r>
              <a:rPr lang="en-US" sz="2400" b="1" dirty="0"/>
              <a:t>Cross Entropy H(</a:t>
            </a:r>
            <a:r>
              <a:rPr lang="en-US" sz="2400" b="1" dirty="0" err="1"/>
              <a:t>p,q</a:t>
            </a:r>
            <a:r>
              <a:rPr lang="en-US" sz="2400" b="1" dirty="0"/>
              <a:t>): </a:t>
            </a:r>
            <a:r>
              <a:rPr lang="en-US" sz="2400" dirty="0">
                <a:highlight>
                  <a:srgbClr val="FFFF00"/>
                </a:highlight>
              </a:rPr>
              <a:t>the actual number of bits per symbol if we mistakenly encode using q(x) instead of p(x).</a:t>
            </a:r>
            <a:r>
              <a:rPr lang="en-US" sz="2400" dirty="0"/>
              <a:t> Tells us the average bits per symbol we need when encoding data, assuming we use q(x) instead of p(x)</a:t>
            </a:r>
          </a:p>
          <a:p>
            <a:endParaRPr lang="en-US" sz="2400" dirty="0"/>
          </a:p>
          <a:p>
            <a:r>
              <a:rPr lang="en-US" sz="2400" b="1" dirty="0"/>
              <a:t>KL Divergence: </a:t>
            </a:r>
            <a:r>
              <a:rPr lang="en-US" sz="2400" dirty="0">
                <a:highlight>
                  <a:srgbClr val="FFFF00"/>
                </a:highlight>
              </a:rPr>
              <a:t>Measures only the extra bits wasted due to using q(x) instead of p(x)</a:t>
            </a:r>
          </a:p>
          <a:p>
            <a:pPr lvl="1"/>
            <a:endParaRPr lang="en-US" sz="2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2400" dirty="0"/>
              <a:t>If DKL = 0 D , q(x) = p(x), we’re encoding optimally</a:t>
            </a:r>
          </a:p>
          <a:p>
            <a:pPr marL="1143000" lvl="2" indent="-228600">
              <a:buFont typeface="+mj-lt"/>
              <a:buAutoNum type="arabicPeriod"/>
            </a:pPr>
            <a:endParaRPr lang="en-US" sz="2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2400" dirty="0"/>
              <a:t>If DKL &gt;0 then we're wasting bits due to using the wrong distribution.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8D166-5031-CB40-72D5-753D1581AA2B}"/>
              </a:ext>
            </a:extLst>
          </p:cNvPr>
          <p:cNvSpPr txBox="1"/>
          <p:nvPr/>
        </p:nvSpPr>
        <p:spPr>
          <a:xfrm>
            <a:off x="4721804" y="282472"/>
            <a:ext cx="68444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/>
              <a:t>From PDFs, CDFs, and sampling, to VAES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D5F3EDB-8F3F-2A8C-3E69-D7D99FDCFF98}"/>
                  </a:ext>
                </a:extLst>
              </p14:cNvPr>
              <p14:cNvContentPartPr/>
              <p14:nvPr/>
            </p14:nvContentPartPr>
            <p14:xfrm>
              <a:off x="3222360" y="1253181"/>
              <a:ext cx="7125840" cy="4477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D5F3EDB-8F3F-2A8C-3E69-D7D99FDCFF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1561" y="1242381"/>
                <a:ext cx="7147079" cy="449892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02782FF-9724-9CB1-151F-6FB8F15DC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745" y="736163"/>
            <a:ext cx="1112372" cy="87335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304B760-9EDF-070B-EEA8-84E9BB2F7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588" y="2727740"/>
            <a:ext cx="1112372" cy="87335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B38FFDC-2934-73F4-E94D-C16C696B5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005" y="3916879"/>
            <a:ext cx="1247419" cy="110237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62D8317-C0DD-9628-307D-A79388273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980" y="5165053"/>
            <a:ext cx="1231920" cy="9288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9379B11-9B29-A482-591E-62F857335CA6}"/>
                  </a:ext>
                </a:extLst>
              </p14:cNvPr>
              <p14:cNvContentPartPr/>
              <p14:nvPr/>
            </p14:nvContentPartPr>
            <p14:xfrm>
              <a:off x="1705821" y="1332755"/>
              <a:ext cx="298440" cy="49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9379B11-9B29-A482-591E-62F857335C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5021" y="1321955"/>
                <a:ext cx="31968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CA26122-08CF-D634-70D9-2E204150B77C}"/>
                  </a:ext>
                </a:extLst>
              </p14:cNvPr>
              <p14:cNvContentPartPr/>
              <p14:nvPr/>
            </p14:nvContentPartPr>
            <p14:xfrm>
              <a:off x="1556781" y="676835"/>
              <a:ext cx="972360" cy="432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CA26122-08CF-D634-70D9-2E204150B7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45985" y="666035"/>
                <a:ext cx="993592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92BCB85-F0C1-0F4A-E613-DF30A9E354CF}"/>
                  </a:ext>
                </a:extLst>
              </p14:cNvPr>
              <p14:cNvContentPartPr/>
              <p14:nvPr/>
            </p14:nvContentPartPr>
            <p14:xfrm>
              <a:off x="2097501" y="1418795"/>
              <a:ext cx="243720" cy="361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92BCB85-F0C1-0F4A-E613-DF30A9E354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86685" y="1407995"/>
                <a:ext cx="264991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399305D-212B-7EB3-41A1-85B4DCDF6A0E}"/>
                  </a:ext>
                </a:extLst>
              </p14:cNvPr>
              <p14:cNvContentPartPr/>
              <p14:nvPr/>
            </p14:nvContentPartPr>
            <p14:xfrm>
              <a:off x="1470381" y="1403315"/>
              <a:ext cx="274680" cy="384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399305D-212B-7EB3-41A1-85B4DCDF6A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59581" y="1392515"/>
                <a:ext cx="29592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CF40C7C-90BC-C7A9-B59A-03A39F62CE45}"/>
                  </a:ext>
                </a:extLst>
              </p14:cNvPr>
              <p14:cNvContentPartPr/>
              <p14:nvPr/>
            </p14:nvContentPartPr>
            <p14:xfrm>
              <a:off x="8424141" y="2025035"/>
              <a:ext cx="2062080" cy="766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CF40C7C-90BC-C7A9-B59A-03A39F62CE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08661" y="2009555"/>
                <a:ext cx="2092680" cy="7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A662571-9DA2-B447-0D25-92E4658DCC1F}"/>
                  </a:ext>
                </a:extLst>
              </p14:cNvPr>
              <p14:cNvContentPartPr/>
              <p14:nvPr/>
            </p14:nvContentPartPr>
            <p14:xfrm>
              <a:off x="6542781" y="2071475"/>
              <a:ext cx="1611720" cy="7120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A662571-9DA2-B447-0D25-92E4658DCC1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7301" y="2055995"/>
                <a:ext cx="164232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A7FE56F-E3D6-8866-7940-E035551AF667}"/>
                  </a:ext>
                </a:extLst>
              </p14:cNvPr>
              <p14:cNvContentPartPr/>
              <p14:nvPr/>
            </p14:nvContentPartPr>
            <p14:xfrm>
              <a:off x="4731621" y="2202875"/>
              <a:ext cx="1591920" cy="439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A7FE56F-E3D6-8866-7940-E035551AF6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16137" y="2187382"/>
                <a:ext cx="1622527" cy="470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E145D62-42A3-8002-4370-5E7E5AA01652}"/>
                  </a:ext>
                </a:extLst>
              </p14:cNvPr>
              <p14:cNvContentPartPr/>
              <p14:nvPr/>
            </p14:nvContentPartPr>
            <p14:xfrm>
              <a:off x="4418061" y="5816915"/>
              <a:ext cx="1591920" cy="4453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E145D62-42A3-8002-4370-5E7E5AA016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7259" y="5806124"/>
                <a:ext cx="1613165" cy="466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A09D437-5385-ABC9-C9E1-7FD2E29B711F}"/>
                  </a:ext>
                </a:extLst>
              </p14:cNvPr>
              <p14:cNvContentPartPr/>
              <p14:nvPr/>
            </p14:nvContentPartPr>
            <p14:xfrm>
              <a:off x="3643701" y="5813315"/>
              <a:ext cx="531720" cy="441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A09D437-5385-ABC9-C9E1-7FD2E29B711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32901" y="5802515"/>
                <a:ext cx="55296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6934A21-5CD9-2C06-321D-5DA6CF280B71}"/>
                  </a:ext>
                </a:extLst>
              </p14:cNvPr>
              <p14:cNvContentPartPr/>
              <p14:nvPr/>
            </p14:nvContentPartPr>
            <p14:xfrm>
              <a:off x="5876421" y="5073875"/>
              <a:ext cx="1175400" cy="554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6934A21-5CD9-2C06-321D-5DA6CF280B7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65621" y="5063068"/>
                <a:ext cx="1196640" cy="57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CC10606-C2A3-5453-F560-A8B8549371BF}"/>
                  </a:ext>
                </a:extLst>
              </p14:cNvPr>
              <p14:cNvContentPartPr/>
              <p14:nvPr/>
            </p14:nvContentPartPr>
            <p14:xfrm>
              <a:off x="4967061" y="5182595"/>
              <a:ext cx="680760" cy="2307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CC10606-C2A3-5453-F560-A8B8549371B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6261" y="5171778"/>
                <a:ext cx="702000" cy="252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7863EE6-73D0-F833-41F4-D05C88F960D8}"/>
                  </a:ext>
                </a:extLst>
              </p14:cNvPr>
              <p14:cNvContentPartPr/>
              <p14:nvPr/>
            </p14:nvContentPartPr>
            <p14:xfrm>
              <a:off x="3477381" y="5032835"/>
              <a:ext cx="1278360" cy="6267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7863EE6-73D0-F833-41F4-D05C88F960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66578" y="5022029"/>
                <a:ext cx="1299606" cy="648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0C30F70-31B8-7A0D-90A0-15459B3BBFE3}"/>
                  </a:ext>
                </a:extLst>
              </p14:cNvPr>
              <p14:cNvContentPartPr/>
              <p14:nvPr/>
            </p14:nvContentPartPr>
            <p14:xfrm>
              <a:off x="9702861" y="5205275"/>
              <a:ext cx="2076840" cy="3610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0C30F70-31B8-7A0D-90A0-15459B3BBF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87381" y="5189795"/>
                <a:ext cx="21074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1D37F1A-4775-B158-9287-C0CBAB3C303A}"/>
                  </a:ext>
                </a:extLst>
              </p14:cNvPr>
              <p14:cNvContentPartPr/>
              <p14:nvPr/>
            </p14:nvContentPartPr>
            <p14:xfrm>
              <a:off x="9027861" y="4547915"/>
              <a:ext cx="1827000" cy="5169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1D37F1A-4775-B158-9287-C0CBAB3C303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12381" y="4532435"/>
                <a:ext cx="1857600" cy="5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272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D22E7-C6EF-50C4-AA50-0ABB26056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AD12AC2A-30F1-A48B-DEC1-85E970AC63A3}"/>
              </a:ext>
            </a:extLst>
          </p:cNvPr>
          <p:cNvSpPr txBox="1"/>
          <p:nvPr/>
        </p:nvSpPr>
        <p:spPr>
          <a:xfrm>
            <a:off x="525516" y="609600"/>
            <a:ext cx="11403725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rgbClr val="FF0000"/>
                </a:solidFill>
              </a:rPr>
              <a:t>Entropy, Cross Entropy and KL Divergence in image comparison</a:t>
            </a:r>
          </a:p>
          <a:p>
            <a:endParaRPr lang="en-US" b="1"/>
          </a:p>
          <a:p>
            <a:r>
              <a:rPr lang="en-US" sz="2400" b="1"/>
              <a:t>Entropy H(p): </a:t>
            </a:r>
            <a:r>
              <a:rPr lang="en-US" sz="2400"/>
              <a:t>How much natural variation exists in real images.</a:t>
            </a:r>
            <a:br>
              <a:rPr lang="en-US" sz="2400"/>
            </a:br>
            <a:endParaRPr lang="en-US" sz="2400"/>
          </a:p>
          <a:p>
            <a:endParaRPr lang="en-US" sz="2400"/>
          </a:p>
          <a:p>
            <a:endParaRPr lang="en-US" sz="2400" b="1"/>
          </a:p>
          <a:p>
            <a:r>
              <a:rPr lang="en-US" sz="2400" b="1"/>
              <a:t>Cross Entropy H(</a:t>
            </a:r>
            <a:r>
              <a:rPr lang="en-US" sz="2400" b="1" err="1"/>
              <a:t>p,q</a:t>
            </a:r>
            <a:r>
              <a:rPr lang="en-US" sz="2400" b="1"/>
              <a:t>): </a:t>
            </a:r>
            <a:r>
              <a:rPr lang="en-US" sz="2400"/>
              <a:t>How well a generated image distribution matches real images.</a:t>
            </a:r>
          </a:p>
          <a:p>
            <a:endParaRPr lang="en-US" sz="2400"/>
          </a:p>
          <a:p>
            <a:endParaRPr lang="en-US" sz="2400" b="1"/>
          </a:p>
          <a:p>
            <a:endParaRPr lang="en-US" sz="2400" b="1"/>
          </a:p>
          <a:p>
            <a:r>
              <a:rPr lang="en-US" sz="2400" b="1"/>
              <a:t>KL Divergence: </a:t>
            </a:r>
            <a:r>
              <a:rPr lang="en-US" sz="2400"/>
              <a:t>How much information is lost when approximating real images with generated ones.</a:t>
            </a:r>
          </a:p>
        </p:txBody>
      </p:sp>
    </p:spTree>
    <p:extLst>
      <p:ext uri="{BB962C8B-B14F-4D97-AF65-F5344CB8AC3E}">
        <p14:creationId xmlns:p14="http://schemas.microsoft.com/office/powerpoint/2010/main" val="1681706526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-4. Generating images with variational autoencoders - gaussian37">
            <a:extLst>
              <a:ext uri="{FF2B5EF4-FFF2-40B4-BE49-F238E27FC236}">
                <a16:creationId xmlns:a16="http://schemas.microsoft.com/office/drawing/2014/main" id="{E5308ADF-AE91-13EF-7C98-A4B7EDBD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126" y="3807330"/>
            <a:ext cx="5094538" cy="274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69E49-B24E-1C58-4F3C-ADE666F1275B}"/>
              </a:ext>
            </a:extLst>
          </p:cNvPr>
          <p:cNvSpPr txBox="1"/>
          <p:nvPr/>
        </p:nvSpPr>
        <p:spPr>
          <a:xfrm>
            <a:off x="840828" y="188470"/>
            <a:ext cx="99427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A Variational Autoencoder (VAE): a generative network</a:t>
            </a:r>
          </a:p>
        </p:txBody>
      </p:sp>
      <p:pic>
        <p:nvPicPr>
          <p:cNvPr id="6" name="Picture 4" descr="From Autoencoder to Beta-VAE | Lil'Log">
            <a:extLst>
              <a:ext uri="{FF2B5EF4-FFF2-40B4-BE49-F238E27FC236}">
                <a16:creationId xmlns:a16="http://schemas.microsoft.com/office/drawing/2014/main" id="{CC149CBE-91C1-909C-529F-113811527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58" y="776373"/>
            <a:ext cx="6096000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951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C534C5-DA75-0E28-7BF7-AE14A095D31C}"/>
              </a:ext>
            </a:extLst>
          </p:cNvPr>
          <p:cNvSpPr txBox="1"/>
          <p:nvPr/>
        </p:nvSpPr>
        <p:spPr>
          <a:xfrm>
            <a:off x="478652" y="177315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A Variational Autoencoder (VAE)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4557C-726F-9586-0F9E-7EC808C62E69}"/>
              </a:ext>
            </a:extLst>
          </p:cNvPr>
          <p:cNvSpPr txBox="1"/>
          <p:nvPr/>
        </p:nvSpPr>
        <p:spPr>
          <a:xfrm>
            <a:off x="6429493" y="6034653"/>
            <a:ext cx="486582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entury Gothic"/>
              </a:rPr>
              <a:t>Eby 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entury Gothic"/>
              </a:rPr>
              <a:t>et al.,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entury Gothic"/>
              </a:rPr>
              <a:t>Nanoscale 15, 7280 (2023).</a:t>
            </a:r>
          </a:p>
        </p:txBody>
      </p:sp>
      <p:pic>
        <p:nvPicPr>
          <p:cNvPr id="10" name="Picture 9" descr="Picture 9">
            <a:extLst>
              <a:ext uri="{FF2B5EF4-FFF2-40B4-BE49-F238E27FC236}">
                <a16:creationId xmlns:a16="http://schemas.microsoft.com/office/drawing/2014/main" id="{14E792E5-F484-9EAF-B1EC-9AD45DBE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1" y="966485"/>
            <a:ext cx="3092422" cy="2281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1" descr="Picture 11">
            <a:extLst>
              <a:ext uri="{FF2B5EF4-FFF2-40B4-BE49-F238E27FC236}">
                <a16:creationId xmlns:a16="http://schemas.microsoft.com/office/drawing/2014/main" id="{C30FFA40-1B63-F869-60F1-E807E6A64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04" y="4078291"/>
            <a:ext cx="3018848" cy="26941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0B7E41-B996-DFBB-39FD-945FCB9E40DA}"/>
                  </a:ext>
                </a:extLst>
              </p14:cNvPr>
              <p14:cNvContentPartPr/>
              <p14:nvPr/>
            </p14:nvContentPartPr>
            <p14:xfrm>
              <a:off x="1940901" y="3274235"/>
              <a:ext cx="212040" cy="743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0B7E41-B996-DFBB-39FD-945FCB9E40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0101" y="3263435"/>
                <a:ext cx="233280" cy="7646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Content Placeholder 6" descr="Content Placeholder 6">
            <a:extLst>
              <a:ext uri="{FF2B5EF4-FFF2-40B4-BE49-F238E27FC236}">
                <a16:creationId xmlns:a16="http://schemas.microsoft.com/office/drawing/2014/main" id="{F133639B-6D26-772E-8551-6AA4A113F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008" y="966485"/>
            <a:ext cx="6699794" cy="47714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658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65C37-8F54-8078-D043-80D1BD57C0ED}"/>
              </a:ext>
            </a:extLst>
          </p:cNvPr>
          <p:cNvSpPr txBox="1"/>
          <p:nvPr/>
        </p:nvSpPr>
        <p:spPr>
          <a:xfrm>
            <a:off x="709448" y="430923"/>
            <a:ext cx="1077310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600" b="1" dirty="0">
                <a:solidFill>
                  <a:srgbClr val="FF0000"/>
                </a:solidFill>
              </a:rPr>
              <a:t>A Variational Autoencoder (VAE)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A VAE is a </a:t>
            </a:r>
            <a:r>
              <a:rPr lang="en-US" sz="2400" i="1" dirty="0">
                <a:highlight>
                  <a:srgbClr val="FFFF00"/>
                </a:highlight>
              </a:rPr>
              <a:t>generative</a:t>
            </a:r>
            <a:r>
              <a:rPr lang="en-US" sz="2400" dirty="0"/>
              <a:t> model that learns to encode images into a lower-dimensional latent space and then reconstruct or generate new images from this space.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encoder learns a probabilistic mapping from input images to a latent representation, q(</a:t>
            </a:r>
            <a:r>
              <a:rPr lang="en-US" sz="2400" dirty="0" err="1"/>
              <a:t>z|x</a:t>
            </a:r>
            <a:r>
              <a:rPr lang="en-US" sz="2400" dirty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decoder learns to reconstruct images from this latent space.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VAEs enforce structure in the latent space using KL divergence with a Normal distribution (p(z))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CA36215-F8DB-6D98-6AAE-71763582C2A4}"/>
                  </a:ext>
                </a:extLst>
              </p14:cNvPr>
              <p14:cNvContentPartPr/>
              <p14:nvPr/>
            </p14:nvContentPartPr>
            <p14:xfrm>
              <a:off x="2528781" y="2353715"/>
              <a:ext cx="4061520" cy="871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CA36215-F8DB-6D98-6AAE-71763582C2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3300" y="2338241"/>
                <a:ext cx="4092123" cy="9025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945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22D97A-AFB0-D27A-056F-80FD32D9FC14}"/>
              </a:ext>
            </a:extLst>
          </p:cNvPr>
          <p:cNvSpPr txBox="1"/>
          <p:nvPr/>
        </p:nvSpPr>
        <p:spPr>
          <a:xfrm>
            <a:off x="493986" y="353219"/>
            <a:ext cx="1158240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KL Divergence in the VAE Loss Function</a:t>
            </a:r>
          </a:p>
          <a:p>
            <a:endParaRPr lang="en-US" dirty="0"/>
          </a:p>
          <a:p>
            <a:r>
              <a:rPr lang="en-US" dirty="0"/>
              <a:t>In VAEs, the loss function consists of two terms:</a:t>
            </a:r>
          </a:p>
          <a:p>
            <a:endParaRPr lang="en-US" dirty="0"/>
          </a:p>
          <a:p>
            <a:r>
              <a:rPr lang="en-US" b="1" dirty="0"/>
              <a:t>Reconstruction Loss (Cross Entropy)</a:t>
            </a:r>
          </a:p>
          <a:p>
            <a:r>
              <a:rPr lang="en-US" dirty="0"/>
              <a:t>This term ensures that the decoder reconstructs the input image correctly.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KL Divergence Term (Regularization)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 KL Divergence in VAEs?</a:t>
            </a:r>
          </a:p>
          <a:p>
            <a:endParaRPr lang="en-US" dirty="0"/>
          </a:p>
          <a:p>
            <a:r>
              <a:rPr lang="en-US" dirty="0"/>
              <a:t>Regularization: It forces the latent space to follow a smooth and continuous distribution, preventing overfitting.</a:t>
            </a:r>
          </a:p>
          <a:p>
            <a:br>
              <a:rPr lang="en-US" dirty="0"/>
            </a:br>
            <a:r>
              <a:rPr lang="en-US" dirty="0"/>
              <a:t>Generative Properties: If latent variables follow a normal distribution, we can easily sample new points and generate new images.</a:t>
            </a:r>
          </a:p>
          <a:p>
            <a:br>
              <a:rPr lang="en-US" dirty="0"/>
            </a:br>
            <a:r>
              <a:rPr lang="en-US" dirty="0"/>
              <a:t> Interpolations &amp; Meaningful Representations: A structured latent space allows for smooth interpolations between images.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C279F0-B329-B5BD-48F6-6D06FF166B25}"/>
                  </a:ext>
                </a:extLst>
              </p14:cNvPr>
              <p14:cNvContentPartPr/>
              <p14:nvPr/>
            </p14:nvContentPartPr>
            <p14:xfrm>
              <a:off x="5757683" y="933097"/>
              <a:ext cx="1022040" cy="435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C279F0-B329-B5BD-48F6-6D06FF166B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6883" y="922288"/>
                <a:ext cx="1043280" cy="456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CC10B88-EB9D-4135-9A1B-FEAEE52AF0FA}"/>
                  </a:ext>
                </a:extLst>
              </p14:cNvPr>
              <p14:cNvContentPartPr/>
              <p14:nvPr/>
            </p14:nvContentPartPr>
            <p14:xfrm>
              <a:off x="8939723" y="962617"/>
              <a:ext cx="156240" cy="390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CC10B88-EB9D-4135-9A1B-FEAEE52AF0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28923" y="951817"/>
                <a:ext cx="1774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70646F3-C9D3-828F-168E-970F1468D064}"/>
                  </a:ext>
                </a:extLst>
              </p14:cNvPr>
              <p14:cNvContentPartPr/>
              <p14:nvPr/>
            </p14:nvContentPartPr>
            <p14:xfrm>
              <a:off x="7118843" y="870097"/>
              <a:ext cx="1556280" cy="459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70646F3-C9D3-828F-168E-970F1468D0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8041" y="859297"/>
                <a:ext cx="1577525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00267B5-4E44-1801-E1DF-293D111A5DCD}"/>
                  </a:ext>
                </a:extLst>
              </p14:cNvPr>
              <p14:cNvContentPartPr/>
              <p14:nvPr/>
            </p14:nvContentPartPr>
            <p14:xfrm>
              <a:off x="9478643" y="830857"/>
              <a:ext cx="615960" cy="451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00267B5-4E44-1801-E1DF-293D111A5D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63154" y="815365"/>
                <a:ext cx="646578" cy="482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6F4AC33-288B-B1B7-BBEC-31BC0A5F9EA2}"/>
                  </a:ext>
                </a:extLst>
              </p14:cNvPr>
              <p14:cNvContentPartPr/>
              <p14:nvPr/>
            </p14:nvContentPartPr>
            <p14:xfrm>
              <a:off x="4275563" y="2206417"/>
              <a:ext cx="1419840" cy="402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6F4AC33-288B-B1B7-BBEC-31BC0A5F9E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64763" y="2195617"/>
                <a:ext cx="14410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C2E9D70-62F9-0B4E-CCEB-D678760E8820}"/>
                  </a:ext>
                </a:extLst>
              </p14:cNvPr>
              <p14:cNvContentPartPr/>
              <p14:nvPr/>
            </p14:nvContentPartPr>
            <p14:xfrm>
              <a:off x="5835443" y="2366617"/>
              <a:ext cx="577800" cy="242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C2E9D70-62F9-0B4E-CCEB-D678760E88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4636" y="2355801"/>
                <a:ext cx="599053" cy="263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43AE45D-C803-2D37-8D42-9A935E521788}"/>
                  </a:ext>
                </a:extLst>
              </p14:cNvPr>
              <p14:cNvContentPartPr/>
              <p14:nvPr/>
            </p14:nvContentPartPr>
            <p14:xfrm>
              <a:off x="4330283" y="3147457"/>
              <a:ext cx="764640" cy="447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43AE45D-C803-2D37-8D42-9A935E52178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14810" y="3131977"/>
                <a:ext cx="795226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9ABF870-429B-9620-B045-34568A73CC60}"/>
                  </a:ext>
                </a:extLst>
              </p14:cNvPr>
              <p14:cNvContentPartPr/>
              <p14:nvPr/>
            </p14:nvContentPartPr>
            <p14:xfrm>
              <a:off x="5367443" y="3076537"/>
              <a:ext cx="928440" cy="5608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9ABF870-429B-9620-B045-34568A73CC6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963" y="3061067"/>
                <a:ext cx="959040" cy="591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BD6BF3A-6BC9-6C54-340C-9DC5E021105B}"/>
                  </a:ext>
                </a:extLst>
              </p14:cNvPr>
              <p14:cNvContentPartPr/>
              <p14:nvPr/>
            </p14:nvContentPartPr>
            <p14:xfrm>
              <a:off x="6443843" y="3138817"/>
              <a:ext cx="826560" cy="3981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BD6BF3A-6BC9-6C54-340C-9DC5E021105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28356" y="3123337"/>
                <a:ext cx="857173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2B57C1B-BD7D-5206-8EF1-0397C05BA5D6}"/>
                  </a:ext>
                </a:extLst>
              </p14:cNvPr>
              <p14:cNvContentPartPr/>
              <p14:nvPr/>
            </p14:nvContentPartPr>
            <p14:xfrm>
              <a:off x="7411163" y="3029737"/>
              <a:ext cx="124920" cy="4294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2B57C1B-BD7D-5206-8EF1-0397C05BA5D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95727" y="3014257"/>
                <a:ext cx="155432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4225977-7091-A1D9-8490-2E9843FA56CF}"/>
                  </a:ext>
                </a:extLst>
              </p14:cNvPr>
              <p14:cNvContentPartPr/>
              <p14:nvPr/>
            </p14:nvContentPartPr>
            <p14:xfrm>
              <a:off x="7754243" y="2936137"/>
              <a:ext cx="709920" cy="7570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4225977-7091-A1D9-8490-2E9843FA56C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38771" y="2920657"/>
                <a:ext cx="740504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CA79BDD-22E6-7E1C-DB3C-6F0A175A705D}"/>
                  </a:ext>
                </a:extLst>
              </p14:cNvPr>
              <p14:cNvContentPartPr/>
              <p14:nvPr/>
            </p14:nvContentPartPr>
            <p14:xfrm>
              <a:off x="5851283" y="3684577"/>
              <a:ext cx="1724040" cy="3438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CA79BDD-22E6-7E1C-DB3C-6F0A175A705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40483" y="3673766"/>
                <a:ext cx="1745280" cy="365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2C04722-D598-8CB5-9B52-342836BD24AF}"/>
                  </a:ext>
                </a:extLst>
              </p14:cNvPr>
              <p14:cNvContentPartPr/>
              <p14:nvPr/>
            </p14:nvContentPartPr>
            <p14:xfrm>
              <a:off x="6966563" y="3635257"/>
              <a:ext cx="2213640" cy="4554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2C04722-D598-8CB5-9B52-342836BD24A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55763" y="3624457"/>
                <a:ext cx="223488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7D99087-DB4F-F763-3EF3-6FD080A169D7}"/>
                  </a:ext>
                </a:extLst>
              </p14:cNvPr>
              <p14:cNvContentPartPr/>
              <p14:nvPr/>
            </p14:nvContentPartPr>
            <p14:xfrm>
              <a:off x="7684043" y="2656777"/>
              <a:ext cx="3455640" cy="8877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7D99087-DB4F-F763-3EF3-6FD080A169D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73243" y="2645977"/>
                <a:ext cx="347688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157F9F-3B07-031A-EB63-651DB7D24752}"/>
                  </a:ext>
                </a:extLst>
              </p14:cNvPr>
              <p14:cNvContentPartPr/>
              <p14:nvPr/>
            </p14:nvContentPartPr>
            <p14:xfrm>
              <a:off x="6691461" y="2649635"/>
              <a:ext cx="282600" cy="180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157F9F-3B07-031A-EB63-651DB7D2475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76341" y="2634515"/>
                <a:ext cx="3132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F3EB4C-8F38-DDE2-C496-3B6548B7E4FD}"/>
                  </a:ext>
                </a:extLst>
              </p14:cNvPr>
              <p14:cNvContentPartPr/>
              <p14:nvPr/>
            </p14:nvContentPartPr>
            <p14:xfrm>
              <a:off x="6669141" y="2234195"/>
              <a:ext cx="477720" cy="290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F3EB4C-8F38-DDE2-C496-3B6548B7E4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53661" y="2219075"/>
                <a:ext cx="50832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5E8A750-0C7C-5AA5-D92D-19101E6C72FF}"/>
                  </a:ext>
                </a:extLst>
              </p14:cNvPr>
              <p14:cNvContentPartPr/>
              <p14:nvPr/>
            </p14:nvContentPartPr>
            <p14:xfrm>
              <a:off x="7357821" y="2140235"/>
              <a:ext cx="745200" cy="607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5E8A750-0C7C-5AA5-D92D-19101E6C72F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42701" y="2124755"/>
                <a:ext cx="7754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6296580-C524-F58B-774F-41EB5AAFAD56}"/>
                  </a:ext>
                </a:extLst>
              </p14:cNvPr>
              <p14:cNvContentPartPr/>
              <p14:nvPr/>
            </p14:nvContentPartPr>
            <p14:xfrm>
              <a:off x="8196981" y="1913795"/>
              <a:ext cx="1144800" cy="657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6296580-C524-F58B-774F-41EB5AAFAD5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81501" y="1898307"/>
                <a:ext cx="1175400" cy="687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FC45C79-E64E-DEAA-4E10-F37CD74A6A72}"/>
                  </a:ext>
                </a:extLst>
              </p14:cNvPr>
              <p14:cNvContentPartPr/>
              <p14:nvPr/>
            </p14:nvContentPartPr>
            <p14:xfrm>
              <a:off x="9388581" y="1962395"/>
              <a:ext cx="486360" cy="543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FC45C79-E64E-DEAA-4E10-F37CD74A6A7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373101" y="1947265"/>
                <a:ext cx="516960" cy="57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65848F-F8B5-2C6F-CCC8-58F2A99B4D12}"/>
                  </a:ext>
                </a:extLst>
              </p14:cNvPr>
              <p14:cNvContentPartPr/>
              <p14:nvPr/>
            </p14:nvContentPartPr>
            <p14:xfrm>
              <a:off x="9819501" y="1826675"/>
              <a:ext cx="768960" cy="674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65848F-F8B5-2C6F-CCC8-58F2A99B4D1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04374" y="1811195"/>
                <a:ext cx="799574" cy="70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5720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770F68B0-F9DF-7176-BEBD-E99FC9AF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79" y="-1"/>
            <a:ext cx="10305652" cy="693921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8B29EC-5BB9-1860-1DB0-4F6A5670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" y="528441"/>
            <a:ext cx="11841806" cy="540990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51315F32-AE20-F937-F3C2-A1F6CF56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53" y="0"/>
            <a:ext cx="10624454" cy="657907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8C8057-7542-5A4A-1682-F837C3E236D2}"/>
              </a:ext>
            </a:extLst>
          </p:cNvPr>
          <p:cNvSpPr txBox="1"/>
          <p:nvPr/>
        </p:nvSpPr>
        <p:spPr>
          <a:xfrm>
            <a:off x="518072" y="557047"/>
            <a:ext cx="7777655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/>
          </a:p>
          <a:p>
            <a:r>
              <a:rPr lang="en-US" sz="2600" b="1">
                <a:solidFill>
                  <a:srgbClr val="FF0000"/>
                </a:solidFill>
              </a:rPr>
              <a:t>Information Theory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Information theory, pioneered by </a:t>
            </a:r>
            <a:r>
              <a:rPr lang="en-US" sz="2400" b="1"/>
              <a:t>Claude Shannon, </a:t>
            </a:r>
            <a:r>
              <a:rPr lang="en-US" sz="2400"/>
              <a:t>quantifies information based on probability. </a:t>
            </a:r>
          </a:p>
          <a:p>
            <a:endParaRPr lang="en-US" sz="2400"/>
          </a:p>
          <a:p>
            <a:r>
              <a:rPr lang="en-US" sz="2400"/>
              <a:t>The key idea is:</a:t>
            </a:r>
          </a:p>
          <a:p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Highly probable </a:t>
            </a:r>
            <a:r>
              <a:rPr lang="en-US" sz="2400"/>
              <a:t>events contain little information because they are expected.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Unlikely events </a:t>
            </a:r>
            <a:r>
              <a:rPr lang="en-US" sz="2400"/>
              <a:t>contain a lot of information because they are surprising.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811D3-58EE-4FC8-0BE2-098EC67B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717" y="557047"/>
            <a:ext cx="4032907" cy="59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E2F4BB7-A589-5D5B-166F-2B256268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670212"/>
            <a:ext cx="11020749" cy="448367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B151F5-5A20-71C5-B858-8A6E473FAE42}"/>
              </a:ext>
            </a:extLst>
          </p:cNvPr>
          <p:cNvSpPr txBox="1"/>
          <p:nvPr/>
        </p:nvSpPr>
        <p:spPr>
          <a:xfrm>
            <a:off x="441434" y="546538"/>
            <a:ext cx="10710042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600" b="1">
                <a:solidFill>
                  <a:srgbClr val="FF0000"/>
                </a:solidFill>
              </a:rPr>
              <a:t>Self-Information (Surprisal) </a:t>
            </a:r>
          </a:p>
          <a:p>
            <a:pPr marL="342900" indent="-342900">
              <a:buAutoNum type="arabicPeriod"/>
            </a:pPr>
            <a:endParaRPr lang="en-US" b="1"/>
          </a:p>
          <a:p>
            <a:r>
              <a:rPr lang="en-US" sz="2400"/>
              <a:t>The formula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quantifies how "surprising" an event x is.</a:t>
            </a:r>
          </a:p>
          <a:p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High probability events p(x) ≈ 1   → low information content (they are expected).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Low probability events  p(x) ≈ 0   → high information content (they are surprising).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Example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If you hear "</a:t>
            </a:r>
            <a:r>
              <a:rPr lang="en-US" sz="2400">
                <a:highlight>
                  <a:srgbClr val="FFFF00"/>
                </a:highlight>
              </a:rPr>
              <a:t>the sun will rise tomorrow</a:t>
            </a:r>
            <a:r>
              <a:rPr lang="en-US" sz="2400"/>
              <a:t>," you don’t gain new knowledge.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If you hear "</a:t>
            </a:r>
            <a:r>
              <a:rPr lang="en-US" sz="2400">
                <a:highlight>
                  <a:srgbClr val="FFFF00"/>
                </a:highlight>
              </a:rPr>
              <a:t>aliens landed on Earth</a:t>
            </a:r>
            <a:r>
              <a:rPr lang="en-US" sz="2400"/>
              <a:t>," it's unexpected and highly informative.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8D01E-FB02-BB17-EEEA-FE43A922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78" y="1525533"/>
            <a:ext cx="4660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5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6444A6C8-0E34-6227-D652-594822AF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76" y="-1"/>
            <a:ext cx="9711942" cy="675211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274BB0-F6C9-C21C-954A-BA5AFD7DFDDE}"/>
              </a:ext>
            </a:extLst>
          </p:cNvPr>
          <p:cNvSpPr txBox="1"/>
          <p:nvPr/>
        </p:nvSpPr>
        <p:spPr>
          <a:xfrm>
            <a:off x="441435" y="136634"/>
            <a:ext cx="10804634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rgbClr val="FF0000"/>
                </a:solidFill>
              </a:rPr>
              <a:t>Entropy: The Average Information Content</a:t>
            </a:r>
          </a:p>
          <a:p>
            <a:endParaRPr lang="en-US" b="1"/>
          </a:p>
          <a:p>
            <a:r>
              <a:rPr lang="en-US" sz="2200"/>
              <a:t>Self-information tells us how much information a single event carries, </a:t>
            </a:r>
            <a:r>
              <a:rPr lang="en-US" sz="2200">
                <a:highlight>
                  <a:srgbClr val="FFFF00"/>
                </a:highlight>
              </a:rPr>
              <a:t>entropy measures the average amount of information in a probability distribution</a:t>
            </a:r>
            <a:r>
              <a:rPr lang="en-US" sz="2200"/>
              <a:t>. Entropy, H(X), is given by </a:t>
            </a:r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r>
              <a:rPr lang="en-US" sz="2200"/>
              <a:t>where X is a random variable with different possible outcomes x</a:t>
            </a:r>
            <a:r>
              <a:rPr lang="en-US" sz="2200" baseline="-25000"/>
              <a:t>i</a:t>
            </a:r>
          </a:p>
          <a:p>
            <a:endParaRPr lang="en-US" sz="2200"/>
          </a:p>
          <a:p>
            <a:r>
              <a:rPr lang="en-US" sz="2200" b="1"/>
              <a:t>Properties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Low Entropy: </a:t>
            </a:r>
            <a:r>
              <a:rPr lang="en-US" sz="2400"/>
              <a:t>When one outcome is highly probable while others are rare, entropy is low because uncertainty is minimal (e.g., a biased coin that lands on heads 99% of the time).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/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High Entropy: When all outcomes are equally likely (e.g., a fair coin flip or rolling a fair die), entropy is </a:t>
            </a:r>
            <a:r>
              <a:rPr lang="en-US" sz="2200">
                <a:highlight>
                  <a:srgbClr val="FFFF00"/>
                </a:highlight>
              </a:rPr>
              <a:t>maximized because there's more uncertainty</a:t>
            </a:r>
            <a:r>
              <a:rPr lang="en-US" sz="22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/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Zero Entropy: If one outcome is 100% probable while the rest have zero probability of occurring, entropy is zero because there’s no new information.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FC795-5E26-B994-DA42-C677CB53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302" y="1567573"/>
            <a:ext cx="4660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B4C55-3E11-FB9E-71CF-ABA53D02E861}"/>
              </a:ext>
            </a:extLst>
          </p:cNvPr>
          <p:cNvSpPr txBox="1"/>
          <p:nvPr/>
        </p:nvSpPr>
        <p:spPr>
          <a:xfrm>
            <a:off x="536026" y="168166"/>
            <a:ext cx="10331669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rgbClr val="FF0000"/>
                </a:solidFill>
              </a:rPr>
              <a:t>Entropy is the Expected Value of Self-Information (expected information of a probability distribution)</a:t>
            </a:r>
          </a:p>
          <a:p>
            <a:endParaRPr lang="en-US" sz="2400" b="1"/>
          </a:p>
          <a:p>
            <a:endParaRPr lang="en-US" sz="2400" b="1"/>
          </a:p>
          <a:p>
            <a:endParaRPr lang="en-US" sz="2400" b="1"/>
          </a:p>
          <a:p>
            <a:endParaRPr lang="en-US" sz="2400" b="1"/>
          </a:p>
          <a:p>
            <a:endParaRPr lang="en-US" sz="2400" b="1"/>
          </a:p>
          <a:p>
            <a:endParaRPr lang="en-US" sz="2400" b="1"/>
          </a:p>
          <a:p>
            <a:endParaRPr lang="en-US" sz="2400" b="1"/>
          </a:p>
          <a:p>
            <a:r>
              <a:rPr lang="en-US" sz="2400"/>
              <a:t>Entropy measures the </a:t>
            </a:r>
            <a:r>
              <a:rPr lang="en-US" sz="2400" b="1"/>
              <a:t>average amount of information</a:t>
            </a:r>
            <a:r>
              <a:rPr lang="en-US" sz="2400"/>
              <a:t> (or uncertainty) in the probability distribution </a:t>
            </a:r>
          </a:p>
          <a:p>
            <a:endParaRPr lang="en-US" sz="2400"/>
          </a:p>
          <a:p>
            <a:r>
              <a:rPr lang="en-US" sz="2400" b="1"/>
              <a:t>Interpretation of entropy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Entropy tells us the unpredictability of a system.</a:t>
            </a:r>
          </a:p>
          <a:p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It is crucial in data compression, AI, machine learning, and cryptography.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C8360-AAFE-6231-C4BD-106B5021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03" y="1592318"/>
            <a:ext cx="10414002" cy="107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3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Privileged" siteId="{a8eec281-aaa3-4dae-ac9b-9a398b9215e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1342</Words>
  <Application>Microsoft Office PowerPoint</Application>
  <PresentationFormat>Widescreen</PresentationFormat>
  <Paragraphs>220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Fuentes-Cabrera, Miguel</dc:creator>
  <cp:lastModifiedBy>Fuentes-Cabrera, Miguel</cp:lastModifiedBy>
  <cp:revision>3</cp:revision>
  <dcterms:created xsi:type="dcterms:W3CDTF">2025-02-24T21:38:40Z</dcterms:created>
  <dcterms:modified xsi:type="dcterms:W3CDTF">2025-10-22T00:23:57Z</dcterms:modified>
</cp:coreProperties>
</file>